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295" r:id="rId2"/>
    <p:sldId id="282" r:id="rId3"/>
    <p:sldId id="284" r:id="rId4"/>
    <p:sldId id="273" r:id="rId5"/>
    <p:sldId id="271" r:id="rId6"/>
    <p:sldId id="292" r:id="rId7"/>
    <p:sldId id="287" r:id="rId8"/>
    <p:sldId id="288" r:id="rId9"/>
    <p:sldId id="258" r:id="rId10"/>
    <p:sldId id="289" r:id="rId11"/>
    <p:sldId id="291" r:id="rId12"/>
    <p:sldId id="266" r:id="rId13"/>
    <p:sldId id="264" r:id="rId14"/>
    <p:sldId id="275" r:id="rId15"/>
    <p:sldId id="296" r:id="rId16"/>
    <p:sldId id="293" r:id="rId17"/>
    <p:sldId id="297" r:id="rId18"/>
    <p:sldId id="263" r:id="rId19"/>
    <p:sldId id="29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1eb205fd2b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1eb205fd2b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1eb205fd2b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1eb205fd2b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1eb205fd2b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1eb205fd2b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eb205fd2b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eb205fd2b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Google Shape;1829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eb205fd2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eb205fd2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flipH="1">
            <a:off x="2559255" y="125500"/>
            <a:ext cx="2427259" cy="1461312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9576430" y="5281025"/>
            <a:ext cx="2427259" cy="1461312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817100" y="0"/>
            <a:ext cx="6368901" cy="4511083"/>
          </a:xfrm>
          <a:custGeom>
            <a:avLst/>
            <a:gdLst/>
            <a:ahLst/>
            <a:cxnLst/>
            <a:rect l="l" t="t" r="r" b="b"/>
            <a:pathLst>
              <a:path w="5044674" h="3573135" extrusionOk="0">
                <a:moveTo>
                  <a:pt x="59054" y="0"/>
                </a:moveTo>
                <a:lnTo>
                  <a:pt x="5044674" y="0"/>
                </a:lnTo>
                <a:lnTo>
                  <a:pt x="5044674" y="2811789"/>
                </a:lnTo>
                <a:lnTo>
                  <a:pt x="4738096" y="2936926"/>
                </a:lnTo>
                <a:cubicBezTo>
                  <a:pt x="4452092" y="3062047"/>
                  <a:pt x="4161516" y="3180684"/>
                  <a:pt x="3876718" y="3308350"/>
                </a:cubicBezTo>
                <a:cubicBezTo>
                  <a:pt x="3737145" y="3370930"/>
                  <a:pt x="3610780" y="3463392"/>
                  <a:pt x="3465810" y="3513817"/>
                </a:cubicBezTo>
                <a:cubicBezTo>
                  <a:pt x="3098843" y="3641452"/>
                  <a:pt x="2635547" y="3550108"/>
                  <a:pt x="2304078" y="3363665"/>
                </a:cubicBezTo>
                <a:cubicBezTo>
                  <a:pt x="1770169" y="3063342"/>
                  <a:pt x="1739690" y="2400262"/>
                  <a:pt x="1363706" y="1964913"/>
                </a:cubicBezTo>
                <a:cubicBezTo>
                  <a:pt x="1192510" y="1766704"/>
                  <a:pt x="959402" y="1575080"/>
                  <a:pt x="755185" y="1411732"/>
                </a:cubicBezTo>
                <a:cubicBezTo>
                  <a:pt x="438892" y="1158660"/>
                  <a:pt x="46209" y="954246"/>
                  <a:pt x="4488" y="495032"/>
                </a:cubicBezTo>
                <a:cubicBezTo>
                  <a:pt x="-8085" y="356772"/>
                  <a:pt x="6234" y="211016"/>
                  <a:pt x="41458" y="625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10299198" y="53796"/>
            <a:ext cx="2180291" cy="2507056"/>
            <a:chOff x="10299173" y="-172004"/>
            <a:chExt cx="2180291" cy="2507056"/>
          </a:xfrm>
        </p:grpSpPr>
        <p:sp>
          <p:nvSpPr>
            <p:cNvPr id="17" name="Google Shape;17;p2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0" y="2560839"/>
            <a:ext cx="7904456" cy="4297677"/>
          </a:xfrm>
          <a:custGeom>
            <a:avLst/>
            <a:gdLst/>
            <a:ahLst/>
            <a:cxnLst/>
            <a:rect l="l" t="t" r="r" b="b"/>
            <a:pathLst>
              <a:path w="6684529" h="3634399" extrusionOk="0">
                <a:moveTo>
                  <a:pt x="276365" y="871"/>
                </a:moveTo>
                <a:cubicBezTo>
                  <a:pt x="333515" y="2678"/>
                  <a:pt x="389238" y="7497"/>
                  <a:pt x="442246" y="17134"/>
                </a:cubicBezTo>
                <a:cubicBezTo>
                  <a:pt x="787566" y="79916"/>
                  <a:pt x="1088664" y="322746"/>
                  <a:pt x="1390162" y="485091"/>
                </a:cubicBezTo>
                <a:cubicBezTo>
                  <a:pt x="1769606" y="689408"/>
                  <a:pt x="2234813" y="869844"/>
                  <a:pt x="2662041" y="941046"/>
                </a:cubicBezTo>
                <a:cubicBezTo>
                  <a:pt x="2980043" y="994050"/>
                  <a:pt x="3304083" y="972060"/>
                  <a:pt x="3621952" y="1025044"/>
                </a:cubicBezTo>
                <a:cubicBezTo>
                  <a:pt x="4454724" y="1163836"/>
                  <a:pt x="5218913" y="1338118"/>
                  <a:pt x="5829751" y="1948956"/>
                </a:cubicBezTo>
                <a:cubicBezTo>
                  <a:pt x="6246417" y="2365622"/>
                  <a:pt x="6824246" y="2994021"/>
                  <a:pt x="6653955" y="3632907"/>
                </a:cubicBezTo>
                <a:lnTo>
                  <a:pt x="6653438" y="3634399"/>
                </a:lnTo>
                <a:lnTo>
                  <a:pt x="0" y="3634399"/>
                </a:lnTo>
                <a:lnTo>
                  <a:pt x="0" y="7932"/>
                </a:lnTo>
                <a:lnTo>
                  <a:pt x="101925" y="2678"/>
                </a:lnTo>
                <a:cubicBezTo>
                  <a:pt x="160639" y="268"/>
                  <a:pt x="219215" y="-937"/>
                  <a:pt x="276365" y="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074672" y="865479"/>
            <a:ext cx="8165084" cy="5028253"/>
          </a:xfrm>
          <a:custGeom>
            <a:avLst/>
            <a:gdLst/>
            <a:ahLst/>
            <a:cxnLst/>
            <a:rect l="l" t="t" r="r" b="b"/>
            <a:pathLst>
              <a:path w="8165084" h="5028253" extrusionOk="0">
                <a:moveTo>
                  <a:pt x="0" y="1146327"/>
                </a:moveTo>
                <a:cubicBezTo>
                  <a:pt x="0" y="1146327"/>
                  <a:pt x="2097005" y="0"/>
                  <a:pt x="4138276" y="0"/>
                </a:cubicBezTo>
                <a:cubicBezTo>
                  <a:pt x="6179566" y="0"/>
                  <a:pt x="8165085" y="1146327"/>
                  <a:pt x="8165085" y="1146327"/>
                </a:cubicBezTo>
                <a:lnTo>
                  <a:pt x="8165085" y="5028254"/>
                </a:lnTo>
                <a:lnTo>
                  <a:pt x="0" y="5028254"/>
                </a:lnTo>
                <a:lnTo>
                  <a:pt x="0" y="114632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458070" y="2099925"/>
            <a:ext cx="7398300" cy="273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458075" y="5129975"/>
            <a:ext cx="7398300" cy="54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 rot="10800000" flipH="1">
            <a:off x="-426683" y="53795"/>
            <a:ext cx="2460154" cy="2117646"/>
            <a:chOff x="-682758" y="-391955"/>
            <a:chExt cx="2460154" cy="2117646"/>
          </a:xfrm>
        </p:grpSpPr>
        <p:sp>
          <p:nvSpPr>
            <p:cNvPr id="54" name="Google Shape;54;p2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12548" y="701262"/>
              <a:ext cx="446931" cy="854056"/>
            </a:xfrm>
            <a:custGeom>
              <a:avLst/>
              <a:gdLst/>
              <a:ahLst/>
              <a:cxnLst/>
              <a:rect l="l" t="t" r="r" b="b"/>
              <a:pathLst>
                <a:path w="446931" h="854056" extrusionOk="0">
                  <a:moveTo>
                    <a:pt x="446931" y="0"/>
                  </a:moveTo>
                  <a:cubicBezTo>
                    <a:pt x="423685" y="2985"/>
                    <a:pt x="409558" y="32836"/>
                    <a:pt x="397053" y="49028"/>
                  </a:cubicBezTo>
                  <a:cubicBezTo>
                    <a:pt x="351373" y="108179"/>
                    <a:pt x="338161" y="173101"/>
                    <a:pt x="318559" y="243707"/>
                  </a:cubicBezTo>
                  <a:cubicBezTo>
                    <a:pt x="277614" y="391230"/>
                    <a:pt x="235590" y="526993"/>
                    <a:pt x="159625" y="661003"/>
                  </a:cubicBezTo>
                  <a:cubicBezTo>
                    <a:pt x="122231" y="726961"/>
                    <a:pt x="64964" y="810425"/>
                    <a:pt x="0" y="85405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363" y="540315"/>
              <a:ext cx="92145" cy="765841"/>
            </a:xfrm>
            <a:custGeom>
              <a:avLst/>
              <a:gdLst/>
              <a:ahLst/>
              <a:cxnLst/>
              <a:rect l="l" t="t" r="r" b="b"/>
              <a:pathLst>
                <a:path w="92145" h="765841" extrusionOk="0">
                  <a:moveTo>
                    <a:pt x="92146" y="0"/>
                  </a:moveTo>
                  <a:cubicBezTo>
                    <a:pt x="14124" y="112934"/>
                    <a:pt x="47876" y="274256"/>
                    <a:pt x="64066" y="399808"/>
                  </a:cubicBezTo>
                  <a:cubicBezTo>
                    <a:pt x="76937" y="499649"/>
                    <a:pt x="87704" y="638733"/>
                    <a:pt x="33096" y="729386"/>
                  </a:cubicBezTo>
                  <a:cubicBezTo>
                    <a:pt x="24404" y="743813"/>
                    <a:pt x="9436" y="752189"/>
                    <a:pt x="0" y="765841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43311" y="385909"/>
              <a:ext cx="67488" cy="791132"/>
            </a:xfrm>
            <a:custGeom>
              <a:avLst/>
              <a:gdLst/>
              <a:ahLst/>
              <a:cxnLst/>
              <a:rect l="l" t="t" r="r" b="b"/>
              <a:pathLst>
                <a:path w="67488" h="791132" extrusionOk="0">
                  <a:moveTo>
                    <a:pt x="67488" y="0"/>
                  </a:moveTo>
                  <a:cubicBezTo>
                    <a:pt x="67488" y="0"/>
                    <a:pt x="25146" y="87044"/>
                    <a:pt x="10459" y="173193"/>
                  </a:cubicBezTo>
                  <a:cubicBezTo>
                    <a:pt x="-4235" y="259364"/>
                    <a:pt x="-2159" y="285139"/>
                    <a:pt x="8725" y="344639"/>
                  </a:cubicBezTo>
                  <a:cubicBezTo>
                    <a:pt x="36087" y="494410"/>
                    <a:pt x="27871" y="642016"/>
                    <a:pt x="6725" y="79113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26106" y="53751"/>
              <a:ext cx="102365" cy="756152"/>
            </a:xfrm>
            <a:custGeom>
              <a:avLst/>
              <a:gdLst/>
              <a:ahLst/>
              <a:cxnLst/>
              <a:rect l="l" t="t" r="r" b="b"/>
              <a:pathLst>
                <a:path w="102365" h="756152" extrusionOk="0">
                  <a:moveTo>
                    <a:pt x="102365" y="391"/>
                  </a:moveTo>
                  <a:cubicBezTo>
                    <a:pt x="93723" y="-4045"/>
                    <a:pt x="84242" y="30560"/>
                    <a:pt x="80210" y="38412"/>
                  </a:cubicBezTo>
                  <a:cubicBezTo>
                    <a:pt x="58607" y="80513"/>
                    <a:pt x="34306" y="122853"/>
                    <a:pt x="19904" y="167953"/>
                  </a:cubicBezTo>
                  <a:cubicBezTo>
                    <a:pt x="-23682" y="304504"/>
                    <a:pt x="15161" y="426069"/>
                    <a:pt x="33995" y="563147"/>
                  </a:cubicBezTo>
                  <a:cubicBezTo>
                    <a:pt x="40878" y="613220"/>
                    <a:pt x="59223" y="709874"/>
                    <a:pt x="35474" y="75615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41179" y="-383138"/>
              <a:ext cx="309941" cy="829094"/>
            </a:xfrm>
            <a:custGeom>
              <a:avLst/>
              <a:gdLst/>
              <a:ahLst/>
              <a:cxnLst/>
              <a:rect l="l" t="t" r="r" b="b"/>
              <a:pathLst>
                <a:path w="309941" h="829094" extrusionOk="0">
                  <a:moveTo>
                    <a:pt x="309942" y="0"/>
                  </a:moveTo>
                  <a:cubicBezTo>
                    <a:pt x="279785" y="18850"/>
                    <a:pt x="240669" y="129287"/>
                    <a:pt x="219187" y="164433"/>
                  </a:cubicBezTo>
                  <a:cubicBezTo>
                    <a:pt x="129544" y="311123"/>
                    <a:pt x="80903" y="478781"/>
                    <a:pt x="34783" y="642586"/>
                  </a:cubicBezTo>
                  <a:cubicBezTo>
                    <a:pt x="19778" y="695870"/>
                    <a:pt x="-4517" y="773888"/>
                    <a:pt x="728" y="82909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24946" y="153073"/>
              <a:ext cx="603859" cy="501305"/>
            </a:xfrm>
            <a:custGeom>
              <a:avLst/>
              <a:gdLst/>
              <a:ahLst/>
              <a:cxnLst/>
              <a:rect l="l" t="t" r="r" b="b"/>
              <a:pathLst>
                <a:path w="603859" h="501305" extrusionOk="0">
                  <a:moveTo>
                    <a:pt x="0" y="501231"/>
                  </a:moveTo>
                  <a:cubicBezTo>
                    <a:pt x="7912" y="504012"/>
                    <a:pt x="145999" y="428530"/>
                    <a:pt x="165011" y="417575"/>
                  </a:cubicBezTo>
                  <a:cubicBezTo>
                    <a:pt x="301492" y="338892"/>
                    <a:pt x="410007" y="228544"/>
                    <a:pt x="511213" y="109172"/>
                  </a:cubicBezTo>
                  <a:cubicBezTo>
                    <a:pt x="542265" y="72517"/>
                    <a:pt x="579114" y="41611"/>
                    <a:pt x="60386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89139" y="714190"/>
              <a:ext cx="830230" cy="240070"/>
            </a:xfrm>
            <a:custGeom>
              <a:avLst/>
              <a:gdLst/>
              <a:ahLst/>
              <a:cxnLst/>
              <a:rect l="l" t="t" r="r" b="b"/>
              <a:pathLst>
                <a:path w="830230" h="240070" extrusionOk="0">
                  <a:moveTo>
                    <a:pt x="0" y="238138"/>
                  </a:moveTo>
                  <a:cubicBezTo>
                    <a:pt x="3188" y="244824"/>
                    <a:pt x="7766" y="232258"/>
                    <a:pt x="11970" y="229172"/>
                  </a:cubicBezTo>
                  <a:cubicBezTo>
                    <a:pt x="23984" y="220364"/>
                    <a:pt x="39732" y="217234"/>
                    <a:pt x="53956" y="213614"/>
                  </a:cubicBezTo>
                  <a:cubicBezTo>
                    <a:pt x="91732" y="204019"/>
                    <a:pt x="132029" y="201041"/>
                    <a:pt x="170497" y="196228"/>
                  </a:cubicBezTo>
                  <a:cubicBezTo>
                    <a:pt x="219920" y="190030"/>
                    <a:pt x="279889" y="200171"/>
                    <a:pt x="329635" y="205264"/>
                  </a:cubicBezTo>
                  <a:cubicBezTo>
                    <a:pt x="420789" y="214617"/>
                    <a:pt x="485578" y="224180"/>
                    <a:pt x="610737" y="172866"/>
                  </a:cubicBezTo>
                  <a:cubicBezTo>
                    <a:pt x="735882" y="121545"/>
                    <a:pt x="830231" y="0"/>
                    <a:pt x="830231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08533" y="1103433"/>
              <a:ext cx="740905" cy="110197"/>
            </a:xfrm>
            <a:custGeom>
              <a:avLst/>
              <a:gdLst/>
              <a:ahLst/>
              <a:cxnLst/>
              <a:rect l="l" t="t" r="r" b="b"/>
              <a:pathLst>
                <a:path w="740905" h="110197" extrusionOk="0">
                  <a:moveTo>
                    <a:pt x="0" y="64129"/>
                  </a:moveTo>
                  <a:cubicBezTo>
                    <a:pt x="35242" y="91504"/>
                    <a:pt x="74860" y="94679"/>
                    <a:pt x="115881" y="101041"/>
                  </a:cubicBezTo>
                  <a:cubicBezTo>
                    <a:pt x="301714" y="129826"/>
                    <a:pt x="409588" y="86874"/>
                    <a:pt x="579565" y="26130"/>
                  </a:cubicBezTo>
                  <a:cubicBezTo>
                    <a:pt x="625431" y="9722"/>
                    <a:pt x="740905" y="0"/>
                    <a:pt x="740905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86834" y="1418329"/>
              <a:ext cx="922726" cy="54165"/>
            </a:xfrm>
            <a:custGeom>
              <a:avLst/>
              <a:gdLst/>
              <a:ahLst/>
              <a:cxnLst/>
              <a:rect l="l" t="t" r="r" b="b"/>
              <a:pathLst>
                <a:path w="922726" h="54165" extrusionOk="0">
                  <a:moveTo>
                    <a:pt x="0" y="0"/>
                  </a:moveTo>
                  <a:cubicBezTo>
                    <a:pt x="22990" y="17875"/>
                    <a:pt x="216577" y="36881"/>
                    <a:pt x="251951" y="36392"/>
                  </a:cubicBezTo>
                  <a:cubicBezTo>
                    <a:pt x="334889" y="35224"/>
                    <a:pt x="418285" y="47085"/>
                    <a:pt x="501156" y="40691"/>
                  </a:cubicBezTo>
                  <a:cubicBezTo>
                    <a:pt x="575915" y="34919"/>
                    <a:pt x="651759" y="19539"/>
                    <a:pt x="726683" y="19914"/>
                  </a:cubicBezTo>
                  <a:cubicBezTo>
                    <a:pt x="778727" y="20193"/>
                    <a:pt x="870847" y="52051"/>
                    <a:pt x="922726" y="541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1451" y="1583715"/>
              <a:ext cx="915705" cy="60180"/>
            </a:xfrm>
            <a:custGeom>
              <a:avLst/>
              <a:gdLst/>
              <a:ahLst/>
              <a:cxnLst/>
              <a:rect l="l" t="t" r="r" b="b"/>
              <a:pathLst>
                <a:path w="915705" h="60180" extrusionOk="0">
                  <a:moveTo>
                    <a:pt x="0" y="0"/>
                  </a:moveTo>
                  <a:cubicBezTo>
                    <a:pt x="153482" y="114421"/>
                    <a:pt x="707051" y="29191"/>
                    <a:pt x="915706" y="3632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10800000" flipH="1">
            <a:off x="-426669" y="4416564"/>
            <a:ext cx="2072505" cy="2441435"/>
            <a:chOff x="-426669" y="4416564"/>
            <a:chExt cx="2072505" cy="2441435"/>
          </a:xfrm>
        </p:grpSpPr>
        <p:sp>
          <p:nvSpPr>
            <p:cNvPr id="87" name="Google Shape;87;p2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"/>
          <p:cNvSpPr/>
          <p:nvPr/>
        </p:nvSpPr>
        <p:spPr>
          <a:xfrm>
            <a:off x="1" y="1817578"/>
            <a:ext cx="4105257" cy="5040423"/>
          </a:xfrm>
          <a:custGeom>
            <a:avLst/>
            <a:gdLst/>
            <a:ahLst/>
            <a:cxnLst/>
            <a:rect l="l" t="t" r="r" b="b"/>
            <a:pathLst>
              <a:path w="4105257" h="5040423" extrusionOk="0">
                <a:moveTo>
                  <a:pt x="53915" y="0"/>
                </a:moveTo>
                <a:cubicBezTo>
                  <a:pt x="623618" y="8033"/>
                  <a:pt x="1479779" y="145516"/>
                  <a:pt x="1784992" y="399862"/>
                </a:cubicBezTo>
                <a:cubicBezTo>
                  <a:pt x="2214621" y="757881"/>
                  <a:pt x="2469630" y="1342030"/>
                  <a:pt x="2755615" y="1810007"/>
                </a:cubicBezTo>
                <a:cubicBezTo>
                  <a:pt x="3297333" y="2696456"/>
                  <a:pt x="3977422" y="3826265"/>
                  <a:pt x="4099412" y="4946150"/>
                </a:cubicBezTo>
                <a:lnTo>
                  <a:pt x="4105257" y="5040423"/>
                </a:lnTo>
                <a:lnTo>
                  <a:pt x="0" y="5040423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"/>
          <p:cNvSpPr/>
          <p:nvPr/>
        </p:nvSpPr>
        <p:spPr>
          <a:xfrm>
            <a:off x="6293959" y="0"/>
            <a:ext cx="5895460" cy="3510070"/>
          </a:xfrm>
          <a:custGeom>
            <a:avLst/>
            <a:gdLst/>
            <a:ahLst/>
            <a:cxnLst/>
            <a:rect l="l" t="t" r="r" b="b"/>
            <a:pathLst>
              <a:path w="5895460" h="3510070" extrusionOk="0">
                <a:moveTo>
                  <a:pt x="815676" y="0"/>
                </a:moveTo>
                <a:lnTo>
                  <a:pt x="5895460" y="0"/>
                </a:lnTo>
                <a:lnTo>
                  <a:pt x="5895460" y="3275886"/>
                </a:lnTo>
                <a:lnTo>
                  <a:pt x="5800354" y="3340463"/>
                </a:lnTo>
                <a:cubicBezTo>
                  <a:pt x="5679823" y="3414379"/>
                  <a:pt x="5551934" y="3474563"/>
                  <a:pt x="5421156" y="3500718"/>
                </a:cubicBezTo>
                <a:cubicBezTo>
                  <a:pt x="5236308" y="3537681"/>
                  <a:pt x="4975386" y="3456319"/>
                  <a:pt x="4798538" y="3409144"/>
                </a:cubicBezTo>
                <a:cubicBezTo>
                  <a:pt x="4566763" y="3347353"/>
                  <a:pt x="4338291" y="3316403"/>
                  <a:pt x="4120930" y="3207697"/>
                </a:cubicBezTo>
                <a:cubicBezTo>
                  <a:pt x="3522950" y="2908714"/>
                  <a:pt x="3052860" y="2425117"/>
                  <a:pt x="2399445" y="2218767"/>
                </a:cubicBezTo>
                <a:cubicBezTo>
                  <a:pt x="1866489" y="2050461"/>
                  <a:pt x="1366363" y="2262119"/>
                  <a:pt x="879382" y="2475155"/>
                </a:cubicBezTo>
                <a:cubicBezTo>
                  <a:pt x="625509" y="2586229"/>
                  <a:pt x="244699" y="2701501"/>
                  <a:pt x="110208" y="2365274"/>
                </a:cubicBezTo>
                <a:cubicBezTo>
                  <a:pt x="-172126" y="1659392"/>
                  <a:pt x="127578" y="949780"/>
                  <a:pt x="561847" y="33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988438" y="839613"/>
            <a:ext cx="10214981" cy="5178766"/>
          </a:xfrm>
          <a:custGeom>
            <a:avLst/>
            <a:gdLst/>
            <a:ahLst/>
            <a:cxnLst/>
            <a:rect l="l" t="t" r="r" b="b"/>
            <a:pathLst>
              <a:path w="9822097" h="4061777" extrusionOk="0">
                <a:moveTo>
                  <a:pt x="0" y="0"/>
                </a:moveTo>
                <a:lnTo>
                  <a:pt x="9822098" y="0"/>
                </a:lnTo>
                <a:lnTo>
                  <a:pt x="9822098" y="4061778"/>
                </a:lnTo>
                <a:lnTo>
                  <a:pt x="0" y="40617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1352678" y="991950"/>
            <a:ext cx="96585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1"/>
          </p:nvPr>
        </p:nvSpPr>
        <p:spPr>
          <a:xfrm>
            <a:off x="1352678" y="1992805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body" idx="2"/>
          </p:nvPr>
        </p:nvSpPr>
        <p:spPr>
          <a:xfrm>
            <a:off x="1352707" y="2603024"/>
            <a:ext cx="30678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3"/>
          </p:nvPr>
        </p:nvSpPr>
        <p:spPr>
          <a:xfrm>
            <a:off x="4648102" y="1992805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body" idx="4"/>
          </p:nvPr>
        </p:nvSpPr>
        <p:spPr>
          <a:xfrm>
            <a:off x="4648130" y="2603024"/>
            <a:ext cx="30678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5"/>
          <p:cNvSpPr txBox="1">
            <a:spLocks noGrp="1"/>
          </p:cNvSpPr>
          <p:nvPr>
            <p:ph type="subTitle" idx="5"/>
          </p:nvPr>
        </p:nvSpPr>
        <p:spPr>
          <a:xfrm>
            <a:off x="7943547" y="1992805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8" name="Google Shape;358;p5"/>
          <p:cNvSpPr txBox="1">
            <a:spLocks noGrp="1"/>
          </p:cNvSpPr>
          <p:nvPr>
            <p:ph type="body" idx="6"/>
          </p:nvPr>
        </p:nvSpPr>
        <p:spPr>
          <a:xfrm>
            <a:off x="7943576" y="2603024"/>
            <a:ext cx="30678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59" name="Google Shape;359;p5"/>
          <p:cNvSpPr txBox="1">
            <a:spLocks noGrp="1"/>
          </p:cNvSpPr>
          <p:nvPr>
            <p:ph type="subTitle" idx="7"/>
          </p:nvPr>
        </p:nvSpPr>
        <p:spPr>
          <a:xfrm>
            <a:off x="1352625" y="4091245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0" name="Google Shape;360;p5"/>
          <p:cNvSpPr txBox="1">
            <a:spLocks noGrp="1"/>
          </p:cNvSpPr>
          <p:nvPr>
            <p:ph type="body" idx="8"/>
          </p:nvPr>
        </p:nvSpPr>
        <p:spPr>
          <a:xfrm>
            <a:off x="1352653" y="4701463"/>
            <a:ext cx="30678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1" name="Google Shape;361;p5"/>
          <p:cNvSpPr txBox="1">
            <a:spLocks noGrp="1"/>
          </p:cNvSpPr>
          <p:nvPr>
            <p:ph type="subTitle" idx="9"/>
          </p:nvPr>
        </p:nvSpPr>
        <p:spPr>
          <a:xfrm>
            <a:off x="4648049" y="4091245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2" name="Google Shape;362;p5"/>
          <p:cNvSpPr txBox="1">
            <a:spLocks noGrp="1"/>
          </p:cNvSpPr>
          <p:nvPr>
            <p:ph type="body" idx="13"/>
          </p:nvPr>
        </p:nvSpPr>
        <p:spPr>
          <a:xfrm>
            <a:off x="4648077" y="4701463"/>
            <a:ext cx="30678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5"/>
          <p:cNvSpPr txBox="1">
            <a:spLocks noGrp="1"/>
          </p:cNvSpPr>
          <p:nvPr>
            <p:ph type="subTitle" idx="14"/>
          </p:nvPr>
        </p:nvSpPr>
        <p:spPr>
          <a:xfrm>
            <a:off x="7943494" y="4091245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4" name="Google Shape;364;p5"/>
          <p:cNvSpPr txBox="1">
            <a:spLocks noGrp="1"/>
          </p:cNvSpPr>
          <p:nvPr>
            <p:ph type="body" idx="15"/>
          </p:nvPr>
        </p:nvSpPr>
        <p:spPr>
          <a:xfrm>
            <a:off x="7943522" y="4701463"/>
            <a:ext cx="3067800" cy="11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365" name="Google Shape;365;p5"/>
          <p:cNvGrpSpPr/>
          <p:nvPr/>
        </p:nvGrpSpPr>
        <p:grpSpPr>
          <a:xfrm>
            <a:off x="10299198" y="53796"/>
            <a:ext cx="2180291" cy="2507056"/>
            <a:chOff x="10299173" y="-172004"/>
            <a:chExt cx="2180291" cy="2507056"/>
          </a:xfrm>
        </p:grpSpPr>
        <p:sp>
          <p:nvSpPr>
            <p:cNvPr id="366" name="Google Shape;366;p5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-426669" y="4416564"/>
            <a:ext cx="2072505" cy="2441435"/>
            <a:chOff x="-426669" y="4416564"/>
            <a:chExt cx="2072505" cy="2441435"/>
          </a:xfrm>
        </p:grpSpPr>
        <p:sp>
          <p:nvSpPr>
            <p:cNvPr id="399" name="Google Shape;399;p5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5"/>
          <p:cNvGrpSpPr/>
          <p:nvPr/>
        </p:nvGrpSpPr>
        <p:grpSpPr>
          <a:xfrm rot="10800000" flipH="1">
            <a:off x="-426683" y="53795"/>
            <a:ext cx="2460154" cy="2117646"/>
            <a:chOff x="-682758" y="-391955"/>
            <a:chExt cx="2460154" cy="2117646"/>
          </a:xfrm>
        </p:grpSpPr>
        <p:sp>
          <p:nvSpPr>
            <p:cNvPr id="422" name="Google Shape;422;p5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212548" y="701262"/>
              <a:ext cx="446931" cy="854056"/>
            </a:xfrm>
            <a:custGeom>
              <a:avLst/>
              <a:gdLst/>
              <a:ahLst/>
              <a:cxnLst/>
              <a:rect l="l" t="t" r="r" b="b"/>
              <a:pathLst>
                <a:path w="446931" h="854056" extrusionOk="0">
                  <a:moveTo>
                    <a:pt x="446931" y="0"/>
                  </a:moveTo>
                  <a:cubicBezTo>
                    <a:pt x="423685" y="2985"/>
                    <a:pt x="409558" y="32836"/>
                    <a:pt x="397053" y="49028"/>
                  </a:cubicBezTo>
                  <a:cubicBezTo>
                    <a:pt x="351373" y="108179"/>
                    <a:pt x="338161" y="173101"/>
                    <a:pt x="318559" y="243707"/>
                  </a:cubicBezTo>
                  <a:cubicBezTo>
                    <a:pt x="277614" y="391230"/>
                    <a:pt x="235590" y="526993"/>
                    <a:pt x="159625" y="661003"/>
                  </a:cubicBezTo>
                  <a:cubicBezTo>
                    <a:pt x="122231" y="726961"/>
                    <a:pt x="64964" y="810425"/>
                    <a:pt x="0" y="85405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40363" y="540315"/>
              <a:ext cx="92145" cy="765841"/>
            </a:xfrm>
            <a:custGeom>
              <a:avLst/>
              <a:gdLst/>
              <a:ahLst/>
              <a:cxnLst/>
              <a:rect l="l" t="t" r="r" b="b"/>
              <a:pathLst>
                <a:path w="92145" h="765841" extrusionOk="0">
                  <a:moveTo>
                    <a:pt x="92146" y="0"/>
                  </a:moveTo>
                  <a:cubicBezTo>
                    <a:pt x="14124" y="112934"/>
                    <a:pt x="47876" y="274256"/>
                    <a:pt x="64066" y="399808"/>
                  </a:cubicBezTo>
                  <a:cubicBezTo>
                    <a:pt x="76937" y="499649"/>
                    <a:pt x="87704" y="638733"/>
                    <a:pt x="33096" y="729386"/>
                  </a:cubicBezTo>
                  <a:cubicBezTo>
                    <a:pt x="24404" y="743813"/>
                    <a:pt x="9436" y="752189"/>
                    <a:pt x="0" y="765841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643311" y="385909"/>
              <a:ext cx="67488" cy="791132"/>
            </a:xfrm>
            <a:custGeom>
              <a:avLst/>
              <a:gdLst/>
              <a:ahLst/>
              <a:cxnLst/>
              <a:rect l="l" t="t" r="r" b="b"/>
              <a:pathLst>
                <a:path w="67488" h="791132" extrusionOk="0">
                  <a:moveTo>
                    <a:pt x="67488" y="0"/>
                  </a:moveTo>
                  <a:cubicBezTo>
                    <a:pt x="67488" y="0"/>
                    <a:pt x="25146" y="87044"/>
                    <a:pt x="10459" y="173193"/>
                  </a:cubicBezTo>
                  <a:cubicBezTo>
                    <a:pt x="-4235" y="259364"/>
                    <a:pt x="-2159" y="285139"/>
                    <a:pt x="8725" y="344639"/>
                  </a:cubicBezTo>
                  <a:cubicBezTo>
                    <a:pt x="36087" y="494410"/>
                    <a:pt x="27871" y="642016"/>
                    <a:pt x="6725" y="79113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926106" y="53751"/>
              <a:ext cx="102365" cy="756152"/>
            </a:xfrm>
            <a:custGeom>
              <a:avLst/>
              <a:gdLst/>
              <a:ahLst/>
              <a:cxnLst/>
              <a:rect l="l" t="t" r="r" b="b"/>
              <a:pathLst>
                <a:path w="102365" h="756152" extrusionOk="0">
                  <a:moveTo>
                    <a:pt x="102365" y="391"/>
                  </a:moveTo>
                  <a:cubicBezTo>
                    <a:pt x="93723" y="-4045"/>
                    <a:pt x="84242" y="30560"/>
                    <a:pt x="80210" y="38412"/>
                  </a:cubicBezTo>
                  <a:cubicBezTo>
                    <a:pt x="58607" y="80513"/>
                    <a:pt x="34306" y="122853"/>
                    <a:pt x="19904" y="167953"/>
                  </a:cubicBezTo>
                  <a:cubicBezTo>
                    <a:pt x="-23682" y="304504"/>
                    <a:pt x="15161" y="426069"/>
                    <a:pt x="33995" y="563147"/>
                  </a:cubicBezTo>
                  <a:cubicBezTo>
                    <a:pt x="40878" y="613220"/>
                    <a:pt x="59223" y="709874"/>
                    <a:pt x="35474" y="75615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241179" y="-383138"/>
              <a:ext cx="309941" cy="829094"/>
            </a:xfrm>
            <a:custGeom>
              <a:avLst/>
              <a:gdLst/>
              <a:ahLst/>
              <a:cxnLst/>
              <a:rect l="l" t="t" r="r" b="b"/>
              <a:pathLst>
                <a:path w="309941" h="829094" extrusionOk="0">
                  <a:moveTo>
                    <a:pt x="309942" y="0"/>
                  </a:moveTo>
                  <a:cubicBezTo>
                    <a:pt x="279785" y="18850"/>
                    <a:pt x="240669" y="129287"/>
                    <a:pt x="219187" y="164433"/>
                  </a:cubicBezTo>
                  <a:cubicBezTo>
                    <a:pt x="129544" y="311123"/>
                    <a:pt x="80903" y="478781"/>
                    <a:pt x="34783" y="642586"/>
                  </a:cubicBezTo>
                  <a:cubicBezTo>
                    <a:pt x="19778" y="695870"/>
                    <a:pt x="-4517" y="773888"/>
                    <a:pt x="728" y="82909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124946" y="153073"/>
              <a:ext cx="603859" cy="501305"/>
            </a:xfrm>
            <a:custGeom>
              <a:avLst/>
              <a:gdLst/>
              <a:ahLst/>
              <a:cxnLst/>
              <a:rect l="l" t="t" r="r" b="b"/>
              <a:pathLst>
                <a:path w="603859" h="501305" extrusionOk="0">
                  <a:moveTo>
                    <a:pt x="0" y="501231"/>
                  </a:moveTo>
                  <a:cubicBezTo>
                    <a:pt x="7912" y="504012"/>
                    <a:pt x="145999" y="428530"/>
                    <a:pt x="165011" y="417575"/>
                  </a:cubicBezTo>
                  <a:cubicBezTo>
                    <a:pt x="301492" y="338892"/>
                    <a:pt x="410007" y="228544"/>
                    <a:pt x="511213" y="109172"/>
                  </a:cubicBezTo>
                  <a:cubicBezTo>
                    <a:pt x="542265" y="72517"/>
                    <a:pt x="579114" y="41611"/>
                    <a:pt x="60386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889139" y="714190"/>
              <a:ext cx="830230" cy="240070"/>
            </a:xfrm>
            <a:custGeom>
              <a:avLst/>
              <a:gdLst/>
              <a:ahLst/>
              <a:cxnLst/>
              <a:rect l="l" t="t" r="r" b="b"/>
              <a:pathLst>
                <a:path w="830230" h="240070" extrusionOk="0">
                  <a:moveTo>
                    <a:pt x="0" y="238138"/>
                  </a:moveTo>
                  <a:cubicBezTo>
                    <a:pt x="3188" y="244824"/>
                    <a:pt x="7766" y="232258"/>
                    <a:pt x="11970" y="229172"/>
                  </a:cubicBezTo>
                  <a:cubicBezTo>
                    <a:pt x="23984" y="220364"/>
                    <a:pt x="39732" y="217234"/>
                    <a:pt x="53956" y="213614"/>
                  </a:cubicBezTo>
                  <a:cubicBezTo>
                    <a:pt x="91732" y="204019"/>
                    <a:pt x="132029" y="201041"/>
                    <a:pt x="170497" y="196228"/>
                  </a:cubicBezTo>
                  <a:cubicBezTo>
                    <a:pt x="219920" y="190030"/>
                    <a:pt x="279889" y="200171"/>
                    <a:pt x="329635" y="205264"/>
                  </a:cubicBezTo>
                  <a:cubicBezTo>
                    <a:pt x="420789" y="214617"/>
                    <a:pt x="485578" y="224180"/>
                    <a:pt x="610737" y="172866"/>
                  </a:cubicBezTo>
                  <a:cubicBezTo>
                    <a:pt x="735882" y="121545"/>
                    <a:pt x="830231" y="0"/>
                    <a:pt x="830231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708533" y="1103433"/>
              <a:ext cx="740905" cy="110197"/>
            </a:xfrm>
            <a:custGeom>
              <a:avLst/>
              <a:gdLst/>
              <a:ahLst/>
              <a:cxnLst/>
              <a:rect l="l" t="t" r="r" b="b"/>
              <a:pathLst>
                <a:path w="740905" h="110197" extrusionOk="0">
                  <a:moveTo>
                    <a:pt x="0" y="64129"/>
                  </a:moveTo>
                  <a:cubicBezTo>
                    <a:pt x="35242" y="91504"/>
                    <a:pt x="74860" y="94679"/>
                    <a:pt x="115881" y="101041"/>
                  </a:cubicBezTo>
                  <a:cubicBezTo>
                    <a:pt x="301714" y="129826"/>
                    <a:pt x="409588" y="86874"/>
                    <a:pt x="579565" y="26130"/>
                  </a:cubicBezTo>
                  <a:cubicBezTo>
                    <a:pt x="625431" y="9722"/>
                    <a:pt x="740905" y="0"/>
                    <a:pt x="740905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86834" y="1418329"/>
              <a:ext cx="922726" cy="54165"/>
            </a:xfrm>
            <a:custGeom>
              <a:avLst/>
              <a:gdLst/>
              <a:ahLst/>
              <a:cxnLst/>
              <a:rect l="l" t="t" r="r" b="b"/>
              <a:pathLst>
                <a:path w="922726" h="54165" extrusionOk="0">
                  <a:moveTo>
                    <a:pt x="0" y="0"/>
                  </a:moveTo>
                  <a:cubicBezTo>
                    <a:pt x="22990" y="17875"/>
                    <a:pt x="216577" y="36881"/>
                    <a:pt x="251951" y="36392"/>
                  </a:cubicBezTo>
                  <a:cubicBezTo>
                    <a:pt x="334889" y="35224"/>
                    <a:pt x="418285" y="47085"/>
                    <a:pt x="501156" y="40691"/>
                  </a:cubicBezTo>
                  <a:cubicBezTo>
                    <a:pt x="575915" y="34919"/>
                    <a:pt x="651759" y="19539"/>
                    <a:pt x="726683" y="19914"/>
                  </a:cubicBezTo>
                  <a:cubicBezTo>
                    <a:pt x="778727" y="20193"/>
                    <a:pt x="870847" y="52051"/>
                    <a:pt x="922726" y="541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1451" y="1583715"/>
              <a:ext cx="915705" cy="60180"/>
            </a:xfrm>
            <a:custGeom>
              <a:avLst/>
              <a:gdLst/>
              <a:ahLst/>
              <a:cxnLst/>
              <a:rect l="l" t="t" r="r" b="b"/>
              <a:pathLst>
                <a:path w="915705" h="60180" extrusionOk="0">
                  <a:moveTo>
                    <a:pt x="0" y="0"/>
                  </a:moveTo>
                  <a:cubicBezTo>
                    <a:pt x="153482" y="114421"/>
                    <a:pt x="707051" y="29191"/>
                    <a:pt x="915706" y="3632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"/>
          <p:cNvSpPr/>
          <p:nvPr/>
        </p:nvSpPr>
        <p:spPr>
          <a:xfrm rot="10800000" flipH="1">
            <a:off x="9644430" y="5357225"/>
            <a:ext cx="2427259" cy="1461312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"/>
          <p:cNvSpPr/>
          <p:nvPr/>
        </p:nvSpPr>
        <p:spPr>
          <a:xfrm>
            <a:off x="5817100" y="0"/>
            <a:ext cx="6368901" cy="4511083"/>
          </a:xfrm>
          <a:custGeom>
            <a:avLst/>
            <a:gdLst/>
            <a:ahLst/>
            <a:cxnLst/>
            <a:rect l="l" t="t" r="r" b="b"/>
            <a:pathLst>
              <a:path w="5044674" h="3573135" extrusionOk="0">
                <a:moveTo>
                  <a:pt x="59054" y="0"/>
                </a:moveTo>
                <a:lnTo>
                  <a:pt x="5044674" y="0"/>
                </a:lnTo>
                <a:lnTo>
                  <a:pt x="5044674" y="2811789"/>
                </a:lnTo>
                <a:lnTo>
                  <a:pt x="4738096" y="2936926"/>
                </a:lnTo>
                <a:cubicBezTo>
                  <a:pt x="4452092" y="3062047"/>
                  <a:pt x="4161516" y="3180684"/>
                  <a:pt x="3876718" y="3308350"/>
                </a:cubicBezTo>
                <a:cubicBezTo>
                  <a:pt x="3737145" y="3370930"/>
                  <a:pt x="3610780" y="3463392"/>
                  <a:pt x="3465810" y="3513817"/>
                </a:cubicBezTo>
                <a:cubicBezTo>
                  <a:pt x="3098843" y="3641452"/>
                  <a:pt x="2635547" y="3550108"/>
                  <a:pt x="2304078" y="3363665"/>
                </a:cubicBezTo>
                <a:cubicBezTo>
                  <a:pt x="1770169" y="3063342"/>
                  <a:pt x="1739690" y="2400262"/>
                  <a:pt x="1363706" y="1964913"/>
                </a:cubicBezTo>
                <a:cubicBezTo>
                  <a:pt x="1192510" y="1766704"/>
                  <a:pt x="959402" y="1575080"/>
                  <a:pt x="755185" y="1411732"/>
                </a:cubicBezTo>
                <a:cubicBezTo>
                  <a:pt x="438892" y="1158660"/>
                  <a:pt x="46209" y="954246"/>
                  <a:pt x="4488" y="495032"/>
                </a:cubicBezTo>
                <a:cubicBezTo>
                  <a:pt x="-8085" y="356772"/>
                  <a:pt x="6234" y="211016"/>
                  <a:pt x="41458" y="625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"/>
          <p:cNvSpPr/>
          <p:nvPr/>
        </p:nvSpPr>
        <p:spPr>
          <a:xfrm>
            <a:off x="0" y="2560839"/>
            <a:ext cx="7904456" cy="4297677"/>
          </a:xfrm>
          <a:custGeom>
            <a:avLst/>
            <a:gdLst/>
            <a:ahLst/>
            <a:cxnLst/>
            <a:rect l="l" t="t" r="r" b="b"/>
            <a:pathLst>
              <a:path w="6684529" h="3634399" extrusionOk="0">
                <a:moveTo>
                  <a:pt x="276365" y="871"/>
                </a:moveTo>
                <a:cubicBezTo>
                  <a:pt x="333515" y="2678"/>
                  <a:pt x="389238" y="7497"/>
                  <a:pt x="442246" y="17134"/>
                </a:cubicBezTo>
                <a:cubicBezTo>
                  <a:pt x="787566" y="79916"/>
                  <a:pt x="1088664" y="322746"/>
                  <a:pt x="1390162" y="485091"/>
                </a:cubicBezTo>
                <a:cubicBezTo>
                  <a:pt x="1769606" y="689408"/>
                  <a:pt x="2234813" y="869844"/>
                  <a:pt x="2662041" y="941046"/>
                </a:cubicBezTo>
                <a:cubicBezTo>
                  <a:pt x="2980043" y="994050"/>
                  <a:pt x="3304083" y="972060"/>
                  <a:pt x="3621952" y="1025044"/>
                </a:cubicBezTo>
                <a:cubicBezTo>
                  <a:pt x="4454724" y="1163836"/>
                  <a:pt x="5218913" y="1338118"/>
                  <a:pt x="5829751" y="1948956"/>
                </a:cubicBezTo>
                <a:cubicBezTo>
                  <a:pt x="6246417" y="2365622"/>
                  <a:pt x="6824246" y="2994021"/>
                  <a:pt x="6653955" y="3632907"/>
                </a:cubicBezTo>
                <a:lnTo>
                  <a:pt x="6653438" y="3634399"/>
                </a:lnTo>
                <a:lnTo>
                  <a:pt x="0" y="3634399"/>
                </a:lnTo>
                <a:lnTo>
                  <a:pt x="0" y="7932"/>
                </a:lnTo>
                <a:lnTo>
                  <a:pt x="101925" y="2678"/>
                </a:lnTo>
                <a:cubicBezTo>
                  <a:pt x="160639" y="268"/>
                  <a:pt x="219215" y="-937"/>
                  <a:pt x="276365" y="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"/>
          <p:cNvSpPr/>
          <p:nvPr/>
        </p:nvSpPr>
        <p:spPr>
          <a:xfrm>
            <a:off x="988438" y="839613"/>
            <a:ext cx="10214981" cy="5178766"/>
          </a:xfrm>
          <a:custGeom>
            <a:avLst/>
            <a:gdLst/>
            <a:ahLst/>
            <a:cxnLst/>
            <a:rect l="l" t="t" r="r" b="b"/>
            <a:pathLst>
              <a:path w="9822097" h="4061777" extrusionOk="0">
                <a:moveTo>
                  <a:pt x="0" y="0"/>
                </a:moveTo>
                <a:lnTo>
                  <a:pt x="9822098" y="0"/>
                </a:lnTo>
                <a:lnTo>
                  <a:pt x="9822098" y="4061778"/>
                </a:lnTo>
                <a:lnTo>
                  <a:pt x="0" y="40617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"/>
          <p:cNvSpPr txBox="1">
            <a:spLocks noGrp="1"/>
          </p:cNvSpPr>
          <p:nvPr>
            <p:ph type="title"/>
          </p:nvPr>
        </p:nvSpPr>
        <p:spPr>
          <a:xfrm>
            <a:off x="1322350" y="1189100"/>
            <a:ext cx="2190000" cy="447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"/>
          <p:cNvSpPr txBox="1">
            <a:spLocks noGrp="1"/>
          </p:cNvSpPr>
          <p:nvPr>
            <p:ph type="subTitle" idx="1"/>
          </p:nvPr>
        </p:nvSpPr>
        <p:spPr>
          <a:xfrm>
            <a:off x="4169842" y="1189100"/>
            <a:ext cx="32301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1" name="Google Shape;591;p7"/>
          <p:cNvSpPr txBox="1">
            <a:spLocks noGrp="1"/>
          </p:cNvSpPr>
          <p:nvPr>
            <p:ph type="body" idx="2"/>
          </p:nvPr>
        </p:nvSpPr>
        <p:spPr>
          <a:xfrm>
            <a:off x="4169871" y="1905955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subTitle" idx="3"/>
          </p:nvPr>
        </p:nvSpPr>
        <p:spPr>
          <a:xfrm>
            <a:off x="7639811" y="1189100"/>
            <a:ext cx="32301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body" idx="4"/>
          </p:nvPr>
        </p:nvSpPr>
        <p:spPr>
          <a:xfrm>
            <a:off x="7639846" y="1905955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subTitle" idx="5"/>
          </p:nvPr>
        </p:nvSpPr>
        <p:spPr>
          <a:xfrm>
            <a:off x="4169775" y="3654246"/>
            <a:ext cx="32301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7"/>
          <p:cNvSpPr txBox="1">
            <a:spLocks noGrp="1"/>
          </p:cNvSpPr>
          <p:nvPr>
            <p:ph type="body" idx="6"/>
          </p:nvPr>
        </p:nvSpPr>
        <p:spPr>
          <a:xfrm>
            <a:off x="4169815" y="4371102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6" name="Google Shape;596;p7"/>
          <p:cNvSpPr txBox="1">
            <a:spLocks noGrp="1"/>
          </p:cNvSpPr>
          <p:nvPr>
            <p:ph type="body" idx="7"/>
          </p:nvPr>
        </p:nvSpPr>
        <p:spPr>
          <a:xfrm>
            <a:off x="7639790" y="4371102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7"/>
          <p:cNvSpPr txBox="1">
            <a:spLocks noGrp="1"/>
          </p:cNvSpPr>
          <p:nvPr>
            <p:ph type="subTitle" idx="8"/>
          </p:nvPr>
        </p:nvSpPr>
        <p:spPr>
          <a:xfrm>
            <a:off x="7639755" y="3654246"/>
            <a:ext cx="32301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7"/>
          <p:cNvGrpSpPr/>
          <p:nvPr/>
        </p:nvGrpSpPr>
        <p:grpSpPr>
          <a:xfrm rot="10800000" flipH="1">
            <a:off x="-426669" y="4416564"/>
            <a:ext cx="2072505" cy="2441435"/>
            <a:chOff x="-426669" y="4416564"/>
            <a:chExt cx="2072505" cy="2441435"/>
          </a:xfrm>
        </p:grpSpPr>
        <p:sp>
          <p:nvSpPr>
            <p:cNvPr id="599" name="Google Shape;599;p7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7"/>
          <p:cNvGrpSpPr/>
          <p:nvPr/>
        </p:nvGrpSpPr>
        <p:grpSpPr>
          <a:xfrm>
            <a:off x="10299198" y="53796"/>
            <a:ext cx="2180291" cy="2507056"/>
            <a:chOff x="10299173" y="-172004"/>
            <a:chExt cx="2180291" cy="2507056"/>
          </a:xfrm>
        </p:grpSpPr>
        <p:sp>
          <p:nvSpPr>
            <p:cNvPr id="622" name="Google Shape;622;p7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7"/>
          <p:cNvGrpSpPr/>
          <p:nvPr/>
        </p:nvGrpSpPr>
        <p:grpSpPr>
          <a:xfrm rot="10800000" flipH="1">
            <a:off x="-426683" y="53795"/>
            <a:ext cx="2460154" cy="2117646"/>
            <a:chOff x="-682758" y="-391955"/>
            <a:chExt cx="2460154" cy="2117646"/>
          </a:xfrm>
        </p:grpSpPr>
        <p:sp>
          <p:nvSpPr>
            <p:cNvPr id="655" name="Google Shape;655;p7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-212548" y="701262"/>
              <a:ext cx="446931" cy="854056"/>
            </a:xfrm>
            <a:custGeom>
              <a:avLst/>
              <a:gdLst/>
              <a:ahLst/>
              <a:cxnLst/>
              <a:rect l="l" t="t" r="r" b="b"/>
              <a:pathLst>
                <a:path w="446931" h="854056" extrusionOk="0">
                  <a:moveTo>
                    <a:pt x="446931" y="0"/>
                  </a:moveTo>
                  <a:cubicBezTo>
                    <a:pt x="423685" y="2985"/>
                    <a:pt x="409558" y="32836"/>
                    <a:pt x="397053" y="49028"/>
                  </a:cubicBezTo>
                  <a:cubicBezTo>
                    <a:pt x="351373" y="108179"/>
                    <a:pt x="338161" y="173101"/>
                    <a:pt x="318559" y="243707"/>
                  </a:cubicBezTo>
                  <a:cubicBezTo>
                    <a:pt x="277614" y="391230"/>
                    <a:pt x="235590" y="526993"/>
                    <a:pt x="159625" y="661003"/>
                  </a:cubicBezTo>
                  <a:cubicBezTo>
                    <a:pt x="122231" y="726961"/>
                    <a:pt x="64964" y="810425"/>
                    <a:pt x="0" y="85405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40363" y="540315"/>
              <a:ext cx="92145" cy="765841"/>
            </a:xfrm>
            <a:custGeom>
              <a:avLst/>
              <a:gdLst/>
              <a:ahLst/>
              <a:cxnLst/>
              <a:rect l="l" t="t" r="r" b="b"/>
              <a:pathLst>
                <a:path w="92145" h="765841" extrusionOk="0">
                  <a:moveTo>
                    <a:pt x="92146" y="0"/>
                  </a:moveTo>
                  <a:cubicBezTo>
                    <a:pt x="14124" y="112934"/>
                    <a:pt x="47876" y="274256"/>
                    <a:pt x="64066" y="399808"/>
                  </a:cubicBezTo>
                  <a:cubicBezTo>
                    <a:pt x="76937" y="499649"/>
                    <a:pt x="87704" y="638733"/>
                    <a:pt x="33096" y="729386"/>
                  </a:cubicBezTo>
                  <a:cubicBezTo>
                    <a:pt x="24404" y="743813"/>
                    <a:pt x="9436" y="752189"/>
                    <a:pt x="0" y="765841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643311" y="385909"/>
              <a:ext cx="67488" cy="791132"/>
            </a:xfrm>
            <a:custGeom>
              <a:avLst/>
              <a:gdLst/>
              <a:ahLst/>
              <a:cxnLst/>
              <a:rect l="l" t="t" r="r" b="b"/>
              <a:pathLst>
                <a:path w="67488" h="791132" extrusionOk="0">
                  <a:moveTo>
                    <a:pt x="67488" y="0"/>
                  </a:moveTo>
                  <a:cubicBezTo>
                    <a:pt x="67488" y="0"/>
                    <a:pt x="25146" y="87044"/>
                    <a:pt x="10459" y="173193"/>
                  </a:cubicBezTo>
                  <a:cubicBezTo>
                    <a:pt x="-4235" y="259364"/>
                    <a:pt x="-2159" y="285139"/>
                    <a:pt x="8725" y="344639"/>
                  </a:cubicBezTo>
                  <a:cubicBezTo>
                    <a:pt x="36087" y="494410"/>
                    <a:pt x="27871" y="642016"/>
                    <a:pt x="6725" y="79113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926106" y="53751"/>
              <a:ext cx="102365" cy="756152"/>
            </a:xfrm>
            <a:custGeom>
              <a:avLst/>
              <a:gdLst/>
              <a:ahLst/>
              <a:cxnLst/>
              <a:rect l="l" t="t" r="r" b="b"/>
              <a:pathLst>
                <a:path w="102365" h="756152" extrusionOk="0">
                  <a:moveTo>
                    <a:pt x="102365" y="391"/>
                  </a:moveTo>
                  <a:cubicBezTo>
                    <a:pt x="93723" y="-4045"/>
                    <a:pt x="84242" y="30560"/>
                    <a:pt x="80210" y="38412"/>
                  </a:cubicBezTo>
                  <a:cubicBezTo>
                    <a:pt x="58607" y="80513"/>
                    <a:pt x="34306" y="122853"/>
                    <a:pt x="19904" y="167953"/>
                  </a:cubicBezTo>
                  <a:cubicBezTo>
                    <a:pt x="-23682" y="304504"/>
                    <a:pt x="15161" y="426069"/>
                    <a:pt x="33995" y="563147"/>
                  </a:cubicBezTo>
                  <a:cubicBezTo>
                    <a:pt x="40878" y="613220"/>
                    <a:pt x="59223" y="709874"/>
                    <a:pt x="35474" y="75615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1241179" y="-383138"/>
              <a:ext cx="309941" cy="829094"/>
            </a:xfrm>
            <a:custGeom>
              <a:avLst/>
              <a:gdLst/>
              <a:ahLst/>
              <a:cxnLst/>
              <a:rect l="l" t="t" r="r" b="b"/>
              <a:pathLst>
                <a:path w="309941" h="829094" extrusionOk="0">
                  <a:moveTo>
                    <a:pt x="309942" y="0"/>
                  </a:moveTo>
                  <a:cubicBezTo>
                    <a:pt x="279785" y="18850"/>
                    <a:pt x="240669" y="129287"/>
                    <a:pt x="219187" y="164433"/>
                  </a:cubicBezTo>
                  <a:cubicBezTo>
                    <a:pt x="129544" y="311123"/>
                    <a:pt x="80903" y="478781"/>
                    <a:pt x="34783" y="642586"/>
                  </a:cubicBezTo>
                  <a:cubicBezTo>
                    <a:pt x="19778" y="695870"/>
                    <a:pt x="-4517" y="773888"/>
                    <a:pt x="728" y="82909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1124946" y="153073"/>
              <a:ext cx="603859" cy="501305"/>
            </a:xfrm>
            <a:custGeom>
              <a:avLst/>
              <a:gdLst/>
              <a:ahLst/>
              <a:cxnLst/>
              <a:rect l="l" t="t" r="r" b="b"/>
              <a:pathLst>
                <a:path w="603859" h="501305" extrusionOk="0">
                  <a:moveTo>
                    <a:pt x="0" y="501231"/>
                  </a:moveTo>
                  <a:cubicBezTo>
                    <a:pt x="7912" y="504012"/>
                    <a:pt x="145999" y="428530"/>
                    <a:pt x="165011" y="417575"/>
                  </a:cubicBezTo>
                  <a:cubicBezTo>
                    <a:pt x="301492" y="338892"/>
                    <a:pt x="410007" y="228544"/>
                    <a:pt x="511213" y="109172"/>
                  </a:cubicBezTo>
                  <a:cubicBezTo>
                    <a:pt x="542265" y="72517"/>
                    <a:pt x="579114" y="41611"/>
                    <a:pt x="60386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889139" y="714190"/>
              <a:ext cx="830230" cy="240070"/>
            </a:xfrm>
            <a:custGeom>
              <a:avLst/>
              <a:gdLst/>
              <a:ahLst/>
              <a:cxnLst/>
              <a:rect l="l" t="t" r="r" b="b"/>
              <a:pathLst>
                <a:path w="830230" h="240070" extrusionOk="0">
                  <a:moveTo>
                    <a:pt x="0" y="238138"/>
                  </a:moveTo>
                  <a:cubicBezTo>
                    <a:pt x="3188" y="244824"/>
                    <a:pt x="7766" y="232258"/>
                    <a:pt x="11970" y="229172"/>
                  </a:cubicBezTo>
                  <a:cubicBezTo>
                    <a:pt x="23984" y="220364"/>
                    <a:pt x="39732" y="217234"/>
                    <a:pt x="53956" y="213614"/>
                  </a:cubicBezTo>
                  <a:cubicBezTo>
                    <a:pt x="91732" y="204019"/>
                    <a:pt x="132029" y="201041"/>
                    <a:pt x="170497" y="196228"/>
                  </a:cubicBezTo>
                  <a:cubicBezTo>
                    <a:pt x="219920" y="190030"/>
                    <a:pt x="279889" y="200171"/>
                    <a:pt x="329635" y="205264"/>
                  </a:cubicBezTo>
                  <a:cubicBezTo>
                    <a:pt x="420789" y="214617"/>
                    <a:pt x="485578" y="224180"/>
                    <a:pt x="610737" y="172866"/>
                  </a:cubicBezTo>
                  <a:cubicBezTo>
                    <a:pt x="735882" y="121545"/>
                    <a:pt x="830231" y="0"/>
                    <a:pt x="830231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08533" y="1103433"/>
              <a:ext cx="740905" cy="110197"/>
            </a:xfrm>
            <a:custGeom>
              <a:avLst/>
              <a:gdLst/>
              <a:ahLst/>
              <a:cxnLst/>
              <a:rect l="l" t="t" r="r" b="b"/>
              <a:pathLst>
                <a:path w="740905" h="110197" extrusionOk="0">
                  <a:moveTo>
                    <a:pt x="0" y="64129"/>
                  </a:moveTo>
                  <a:cubicBezTo>
                    <a:pt x="35242" y="91504"/>
                    <a:pt x="74860" y="94679"/>
                    <a:pt x="115881" y="101041"/>
                  </a:cubicBezTo>
                  <a:cubicBezTo>
                    <a:pt x="301714" y="129826"/>
                    <a:pt x="409588" y="86874"/>
                    <a:pt x="579565" y="26130"/>
                  </a:cubicBezTo>
                  <a:cubicBezTo>
                    <a:pt x="625431" y="9722"/>
                    <a:pt x="740905" y="0"/>
                    <a:pt x="740905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186834" y="1418329"/>
              <a:ext cx="922726" cy="54165"/>
            </a:xfrm>
            <a:custGeom>
              <a:avLst/>
              <a:gdLst/>
              <a:ahLst/>
              <a:cxnLst/>
              <a:rect l="l" t="t" r="r" b="b"/>
              <a:pathLst>
                <a:path w="922726" h="54165" extrusionOk="0">
                  <a:moveTo>
                    <a:pt x="0" y="0"/>
                  </a:moveTo>
                  <a:cubicBezTo>
                    <a:pt x="22990" y="17875"/>
                    <a:pt x="216577" y="36881"/>
                    <a:pt x="251951" y="36392"/>
                  </a:cubicBezTo>
                  <a:cubicBezTo>
                    <a:pt x="334889" y="35224"/>
                    <a:pt x="418285" y="47085"/>
                    <a:pt x="501156" y="40691"/>
                  </a:cubicBezTo>
                  <a:cubicBezTo>
                    <a:pt x="575915" y="34919"/>
                    <a:pt x="651759" y="19539"/>
                    <a:pt x="726683" y="19914"/>
                  </a:cubicBezTo>
                  <a:cubicBezTo>
                    <a:pt x="778727" y="20193"/>
                    <a:pt x="870847" y="52051"/>
                    <a:pt x="922726" y="541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-1451" y="1583715"/>
              <a:ext cx="915705" cy="60180"/>
            </a:xfrm>
            <a:custGeom>
              <a:avLst/>
              <a:gdLst/>
              <a:ahLst/>
              <a:cxnLst/>
              <a:rect l="l" t="t" r="r" b="b"/>
              <a:pathLst>
                <a:path w="915705" h="60180" extrusionOk="0">
                  <a:moveTo>
                    <a:pt x="0" y="0"/>
                  </a:moveTo>
                  <a:cubicBezTo>
                    <a:pt x="153482" y="114421"/>
                    <a:pt x="707051" y="29191"/>
                    <a:pt x="915706" y="3632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"/>
          <p:cNvSpPr/>
          <p:nvPr/>
        </p:nvSpPr>
        <p:spPr>
          <a:xfrm>
            <a:off x="5817100" y="0"/>
            <a:ext cx="6368901" cy="4511083"/>
          </a:xfrm>
          <a:custGeom>
            <a:avLst/>
            <a:gdLst/>
            <a:ahLst/>
            <a:cxnLst/>
            <a:rect l="l" t="t" r="r" b="b"/>
            <a:pathLst>
              <a:path w="5044674" h="3573135" extrusionOk="0">
                <a:moveTo>
                  <a:pt x="59054" y="0"/>
                </a:moveTo>
                <a:lnTo>
                  <a:pt x="5044674" y="0"/>
                </a:lnTo>
                <a:lnTo>
                  <a:pt x="5044674" y="2811789"/>
                </a:lnTo>
                <a:lnTo>
                  <a:pt x="4738096" y="2936926"/>
                </a:lnTo>
                <a:cubicBezTo>
                  <a:pt x="4452092" y="3062047"/>
                  <a:pt x="4161516" y="3180684"/>
                  <a:pt x="3876718" y="3308350"/>
                </a:cubicBezTo>
                <a:cubicBezTo>
                  <a:pt x="3737145" y="3370930"/>
                  <a:pt x="3610780" y="3463392"/>
                  <a:pt x="3465810" y="3513817"/>
                </a:cubicBezTo>
                <a:cubicBezTo>
                  <a:pt x="3098843" y="3641452"/>
                  <a:pt x="2635547" y="3550108"/>
                  <a:pt x="2304078" y="3363665"/>
                </a:cubicBezTo>
                <a:cubicBezTo>
                  <a:pt x="1770169" y="3063342"/>
                  <a:pt x="1739690" y="2400262"/>
                  <a:pt x="1363706" y="1964913"/>
                </a:cubicBezTo>
                <a:cubicBezTo>
                  <a:pt x="1192510" y="1766704"/>
                  <a:pt x="959402" y="1575080"/>
                  <a:pt x="755185" y="1411732"/>
                </a:cubicBezTo>
                <a:cubicBezTo>
                  <a:pt x="438892" y="1158660"/>
                  <a:pt x="46209" y="954246"/>
                  <a:pt x="4488" y="495032"/>
                </a:cubicBezTo>
                <a:cubicBezTo>
                  <a:pt x="-8085" y="356772"/>
                  <a:pt x="6234" y="211016"/>
                  <a:pt x="41458" y="625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9" name="Google Shape;689;p8"/>
          <p:cNvGrpSpPr/>
          <p:nvPr/>
        </p:nvGrpSpPr>
        <p:grpSpPr>
          <a:xfrm>
            <a:off x="-606558" y="-10955"/>
            <a:ext cx="2460154" cy="2117646"/>
            <a:chOff x="-682758" y="-391955"/>
            <a:chExt cx="2460154" cy="2117646"/>
          </a:xfrm>
        </p:grpSpPr>
        <p:sp>
          <p:nvSpPr>
            <p:cNvPr id="690" name="Google Shape;690;p8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-212548" y="701262"/>
              <a:ext cx="446931" cy="854056"/>
            </a:xfrm>
            <a:custGeom>
              <a:avLst/>
              <a:gdLst/>
              <a:ahLst/>
              <a:cxnLst/>
              <a:rect l="l" t="t" r="r" b="b"/>
              <a:pathLst>
                <a:path w="446931" h="854056" extrusionOk="0">
                  <a:moveTo>
                    <a:pt x="446931" y="0"/>
                  </a:moveTo>
                  <a:cubicBezTo>
                    <a:pt x="423685" y="2985"/>
                    <a:pt x="409558" y="32836"/>
                    <a:pt x="397053" y="49028"/>
                  </a:cubicBezTo>
                  <a:cubicBezTo>
                    <a:pt x="351373" y="108179"/>
                    <a:pt x="338161" y="173101"/>
                    <a:pt x="318559" y="243707"/>
                  </a:cubicBezTo>
                  <a:cubicBezTo>
                    <a:pt x="277614" y="391230"/>
                    <a:pt x="235590" y="526993"/>
                    <a:pt x="159625" y="661003"/>
                  </a:cubicBezTo>
                  <a:cubicBezTo>
                    <a:pt x="122231" y="726961"/>
                    <a:pt x="64964" y="810425"/>
                    <a:pt x="0" y="85405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340363" y="540315"/>
              <a:ext cx="92145" cy="765841"/>
            </a:xfrm>
            <a:custGeom>
              <a:avLst/>
              <a:gdLst/>
              <a:ahLst/>
              <a:cxnLst/>
              <a:rect l="l" t="t" r="r" b="b"/>
              <a:pathLst>
                <a:path w="92145" h="765841" extrusionOk="0">
                  <a:moveTo>
                    <a:pt x="92146" y="0"/>
                  </a:moveTo>
                  <a:cubicBezTo>
                    <a:pt x="14124" y="112934"/>
                    <a:pt x="47876" y="274256"/>
                    <a:pt x="64066" y="399808"/>
                  </a:cubicBezTo>
                  <a:cubicBezTo>
                    <a:pt x="76937" y="499649"/>
                    <a:pt x="87704" y="638733"/>
                    <a:pt x="33096" y="729386"/>
                  </a:cubicBezTo>
                  <a:cubicBezTo>
                    <a:pt x="24404" y="743813"/>
                    <a:pt x="9436" y="752189"/>
                    <a:pt x="0" y="765841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43311" y="385909"/>
              <a:ext cx="67488" cy="791132"/>
            </a:xfrm>
            <a:custGeom>
              <a:avLst/>
              <a:gdLst/>
              <a:ahLst/>
              <a:cxnLst/>
              <a:rect l="l" t="t" r="r" b="b"/>
              <a:pathLst>
                <a:path w="67488" h="791132" extrusionOk="0">
                  <a:moveTo>
                    <a:pt x="67488" y="0"/>
                  </a:moveTo>
                  <a:cubicBezTo>
                    <a:pt x="67488" y="0"/>
                    <a:pt x="25146" y="87044"/>
                    <a:pt x="10459" y="173193"/>
                  </a:cubicBezTo>
                  <a:cubicBezTo>
                    <a:pt x="-4235" y="259364"/>
                    <a:pt x="-2159" y="285139"/>
                    <a:pt x="8725" y="344639"/>
                  </a:cubicBezTo>
                  <a:cubicBezTo>
                    <a:pt x="36087" y="494410"/>
                    <a:pt x="27871" y="642016"/>
                    <a:pt x="6725" y="79113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926106" y="53751"/>
              <a:ext cx="102365" cy="756152"/>
            </a:xfrm>
            <a:custGeom>
              <a:avLst/>
              <a:gdLst/>
              <a:ahLst/>
              <a:cxnLst/>
              <a:rect l="l" t="t" r="r" b="b"/>
              <a:pathLst>
                <a:path w="102365" h="756152" extrusionOk="0">
                  <a:moveTo>
                    <a:pt x="102365" y="391"/>
                  </a:moveTo>
                  <a:cubicBezTo>
                    <a:pt x="93723" y="-4045"/>
                    <a:pt x="84242" y="30560"/>
                    <a:pt x="80210" y="38412"/>
                  </a:cubicBezTo>
                  <a:cubicBezTo>
                    <a:pt x="58607" y="80513"/>
                    <a:pt x="34306" y="122853"/>
                    <a:pt x="19904" y="167953"/>
                  </a:cubicBezTo>
                  <a:cubicBezTo>
                    <a:pt x="-23682" y="304504"/>
                    <a:pt x="15161" y="426069"/>
                    <a:pt x="33995" y="563147"/>
                  </a:cubicBezTo>
                  <a:cubicBezTo>
                    <a:pt x="40878" y="613220"/>
                    <a:pt x="59223" y="709874"/>
                    <a:pt x="35474" y="75615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241179" y="-383138"/>
              <a:ext cx="309941" cy="829094"/>
            </a:xfrm>
            <a:custGeom>
              <a:avLst/>
              <a:gdLst/>
              <a:ahLst/>
              <a:cxnLst/>
              <a:rect l="l" t="t" r="r" b="b"/>
              <a:pathLst>
                <a:path w="309941" h="829094" extrusionOk="0">
                  <a:moveTo>
                    <a:pt x="309942" y="0"/>
                  </a:moveTo>
                  <a:cubicBezTo>
                    <a:pt x="279785" y="18850"/>
                    <a:pt x="240669" y="129287"/>
                    <a:pt x="219187" y="164433"/>
                  </a:cubicBezTo>
                  <a:cubicBezTo>
                    <a:pt x="129544" y="311123"/>
                    <a:pt x="80903" y="478781"/>
                    <a:pt x="34783" y="642586"/>
                  </a:cubicBezTo>
                  <a:cubicBezTo>
                    <a:pt x="19778" y="695870"/>
                    <a:pt x="-4517" y="773888"/>
                    <a:pt x="728" y="82909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24946" y="153073"/>
              <a:ext cx="603859" cy="501305"/>
            </a:xfrm>
            <a:custGeom>
              <a:avLst/>
              <a:gdLst/>
              <a:ahLst/>
              <a:cxnLst/>
              <a:rect l="l" t="t" r="r" b="b"/>
              <a:pathLst>
                <a:path w="603859" h="501305" extrusionOk="0">
                  <a:moveTo>
                    <a:pt x="0" y="501231"/>
                  </a:moveTo>
                  <a:cubicBezTo>
                    <a:pt x="7912" y="504012"/>
                    <a:pt x="145999" y="428530"/>
                    <a:pt x="165011" y="417575"/>
                  </a:cubicBezTo>
                  <a:cubicBezTo>
                    <a:pt x="301492" y="338892"/>
                    <a:pt x="410007" y="228544"/>
                    <a:pt x="511213" y="109172"/>
                  </a:cubicBezTo>
                  <a:cubicBezTo>
                    <a:pt x="542265" y="72517"/>
                    <a:pt x="579114" y="41611"/>
                    <a:pt x="60386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889139" y="714190"/>
              <a:ext cx="830230" cy="240070"/>
            </a:xfrm>
            <a:custGeom>
              <a:avLst/>
              <a:gdLst/>
              <a:ahLst/>
              <a:cxnLst/>
              <a:rect l="l" t="t" r="r" b="b"/>
              <a:pathLst>
                <a:path w="830230" h="240070" extrusionOk="0">
                  <a:moveTo>
                    <a:pt x="0" y="238138"/>
                  </a:moveTo>
                  <a:cubicBezTo>
                    <a:pt x="3188" y="244824"/>
                    <a:pt x="7766" y="232258"/>
                    <a:pt x="11970" y="229172"/>
                  </a:cubicBezTo>
                  <a:cubicBezTo>
                    <a:pt x="23984" y="220364"/>
                    <a:pt x="39732" y="217234"/>
                    <a:pt x="53956" y="213614"/>
                  </a:cubicBezTo>
                  <a:cubicBezTo>
                    <a:pt x="91732" y="204019"/>
                    <a:pt x="132029" y="201041"/>
                    <a:pt x="170497" y="196228"/>
                  </a:cubicBezTo>
                  <a:cubicBezTo>
                    <a:pt x="219920" y="190030"/>
                    <a:pt x="279889" y="200171"/>
                    <a:pt x="329635" y="205264"/>
                  </a:cubicBezTo>
                  <a:cubicBezTo>
                    <a:pt x="420789" y="214617"/>
                    <a:pt x="485578" y="224180"/>
                    <a:pt x="610737" y="172866"/>
                  </a:cubicBezTo>
                  <a:cubicBezTo>
                    <a:pt x="735882" y="121545"/>
                    <a:pt x="830231" y="0"/>
                    <a:pt x="830231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708533" y="1103433"/>
              <a:ext cx="740905" cy="110197"/>
            </a:xfrm>
            <a:custGeom>
              <a:avLst/>
              <a:gdLst/>
              <a:ahLst/>
              <a:cxnLst/>
              <a:rect l="l" t="t" r="r" b="b"/>
              <a:pathLst>
                <a:path w="740905" h="110197" extrusionOk="0">
                  <a:moveTo>
                    <a:pt x="0" y="64129"/>
                  </a:moveTo>
                  <a:cubicBezTo>
                    <a:pt x="35242" y="91504"/>
                    <a:pt x="74860" y="94679"/>
                    <a:pt x="115881" y="101041"/>
                  </a:cubicBezTo>
                  <a:cubicBezTo>
                    <a:pt x="301714" y="129826"/>
                    <a:pt x="409588" y="86874"/>
                    <a:pt x="579565" y="26130"/>
                  </a:cubicBezTo>
                  <a:cubicBezTo>
                    <a:pt x="625431" y="9722"/>
                    <a:pt x="740905" y="0"/>
                    <a:pt x="740905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86834" y="1418329"/>
              <a:ext cx="922726" cy="54165"/>
            </a:xfrm>
            <a:custGeom>
              <a:avLst/>
              <a:gdLst/>
              <a:ahLst/>
              <a:cxnLst/>
              <a:rect l="l" t="t" r="r" b="b"/>
              <a:pathLst>
                <a:path w="922726" h="54165" extrusionOk="0">
                  <a:moveTo>
                    <a:pt x="0" y="0"/>
                  </a:moveTo>
                  <a:cubicBezTo>
                    <a:pt x="22990" y="17875"/>
                    <a:pt x="216577" y="36881"/>
                    <a:pt x="251951" y="36392"/>
                  </a:cubicBezTo>
                  <a:cubicBezTo>
                    <a:pt x="334889" y="35224"/>
                    <a:pt x="418285" y="47085"/>
                    <a:pt x="501156" y="40691"/>
                  </a:cubicBezTo>
                  <a:cubicBezTo>
                    <a:pt x="575915" y="34919"/>
                    <a:pt x="651759" y="19539"/>
                    <a:pt x="726683" y="19914"/>
                  </a:cubicBezTo>
                  <a:cubicBezTo>
                    <a:pt x="778727" y="20193"/>
                    <a:pt x="870847" y="52051"/>
                    <a:pt x="922726" y="541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-1451" y="1583715"/>
              <a:ext cx="915705" cy="60180"/>
            </a:xfrm>
            <a:custGeom>
              <a:avLst/>
              <a:gdLst/>
              <a:ahLst/>
              <a:cxnLst/>
              <a:rect l="l" t="t" r="r" b="b"/>
              <a:pathLst>
                <a:path w="915705" h="60180" extrusionOk="0">
                  <a:moveTo>
                    <a:pt x="0" y="0"/>
                  </a:moveTo>
                  <a:cubicBezTo>
                    <a:pt x="153482" y="114421"/>
                    <a:pt x="707051" y="29191"/>
                    <a:pt x="915706" y="3632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8"/>
          <p:cNvGrpSpPr/>
          <p:nvPr/>
        </p:nvGrpSpPr>
        <p:grpSpPr>
          <a:xfrm rot="4168649">
            <a:off x="9919626" y="-240640"/>
            <a:ext cx="2180444" cy="2507231"/>
            <a:chOff x="10299173" y="-172004"/>
            <a:chExt cx="2180291" cy="2507056"/>
          </a:xfrm>
        </p:grpSpPr>
        <p:sp>
          <p:nvSpPr>
            <p:cNvPr id="723" name="Google Shape;723;p8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5" name="Google Shape;755;p8"/>
          <p:cNvSpPr/>
          <p:nvPr/>
        </p:nvSpPr>
        <p:spPr>
          <a:xfrm>
            <a:off x="0" y="2560839"/>
            <a:ext cx="7904456" cy="4297677"/>
          </a:xfrm>
          <a:custGeom>
            <a:avLst/>
            <a:gdLst/>
            <a:ahLst/>
            <a:cxnLst/>
            <a:rect l="l" t="t" r="r" b="b"/>
            <a:pathLst>
              <a:path w="6684529" h="3634399" extrusionOk="0">
                <a:moveTo>
                  <a:pt x="276365" y="871"/>
                </a:moveTo>
                <a:cubicBezTo>
                  <a:pt x="333515" y="2678"/>
                  <a:pt x="389238" y="7497"/>
                  <a:pt x="442246" y="17134"/>
                </a:cubicBezTo>
                <a:cubicBezTo>
                  <a:pt x="787566" y="79916"/>
                  <a:pt x="1088664" y="322746"/>
                  <a:pt x="1390162" y="485091"/>
                </a:cubicBezTo>
                <a:cubicBezTo>
                  <a:pt x="1769606" y="689408"/>
                  <a:pt x="2234813" y="869844"/>
                  <a:pt x="2662041" y="941046"/>
                </a:cubicBezTo>
                <a:cubicBezTo>
                  <a:pt x="2980043" y="994050"/>
                  <a:pt x="3304083" y="972060"/>
                  <a:pt x="3621952" y="1025044"/>
                </a:cubicBezTo>
                <a:cubicBezTo>
                  <a:pt x="4454724" y="1163836"/>
                  <a:pt x="5218913" y="1338118"/>
                  <a:pt x="5829751" y="1948956"/>
                </a:cubicBezTo>
                <a:cubicBezTo>
                  <a:pt x="6246417" y="2365622"/>
                  <a:pt x="6824246" y="2994021"/>
                  <a:pt x="6653955" y="3632907"/>
                </a:cubicBezTo>
                <a:lnTo>
                  <a:pt x="6653438" y="3634399"/>
                </a:lnTo>
                <a:lnTo>
                  <a:pt x="0" y="3634399"/>
                </a:lnTo>
                <a:lnTo>
                  <a:pt x="0" y="7932"/>
                </a:lnTo>
                <a:lnTo>
                  <a:pt x="101925" y="2678"/>
                </a:lnTo>
                <a:cubicBezTo>
                  <a:pt x="160639" y="268"/>
                  <a:pt x="219215" y="-937"/>
                  <a:pt x="276365" y="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8"/>
          <p:cNvSpPr/>
          <p:nvPr/>
        </p:nvSpPr>
        <p:spPr>
          <a:xfrm>
            <a:off x="1200625" y="1416757"/>
            <a:ext cx="4408328" cy="4965617"/>
          </a:xfrm>
          <a:custGeom>
            <a:avLst/>
            <a:gdLst/>
            <a:ahLst/>
            <a:cxnLst/>
            <a:rect l="l" t="t" r="r" b="b"/>
            <a:pathLst>
              <a:path w="4408328" h="4965617" extrusionOk="0">
                <a:moveTo>
                  <a:pt x="2204161" y="0"/>
                </a:moveTo>
                <a:cubicBezTo>
                  <a:pt x="986784" y="0"/>
                  <a:pt x="0" y="803669"/>
                  <a:pt x="0" y="1795151"/>
                </a:cubicBezTo>
                <a:lnTo>
                  <a:pt x="0" y="4965618"/>
                </a:lnTo>
                <a:lnTo>
                  <a:pt x="4408329" y="4965618"/>
                </a:lnTo>
                <a:lnTo>
                  <a:pt x="4408329" y="1795151"/>
                </a:lnTo>
                <a:cubicBezTo>
                  <a:pt x="4408329" y="803669"/>
                  <a:pt x="3421545" y="0"/>
                  <a:pt x="2204161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8"/>
          <p:cNvSpPr/>
          <p:nvPr/>
        </p:nvSpPr>
        <p:spPr>
          <a:xfrm>
            <a:off x="6583026" y="1416757"/>
            <a:ext cx="4408347" cy="4965617"/>
          </a:xfrm>
          <a:custGeom>
            <a:avLst/>
            <a:gdLst/>
            <a:ahLst/>
            <a:cxnLst/>
            <a:rect l="l" t="t" r="r" b="b"/>
            <a:pathLst>
              <a:path w="4408347" h="4965617" extrusionOk="0">
                <a:moveTo>
                  <a:pt x="2204136" y="0"/>
                </a:moveTo>
                <a:cubicBezTo>
                  <a:pt x="986777" y="0"/>
                  <a:pt x="0" y="803669"/>
                  <a:pt x="0" y="1795151"/>
                </a:cubicBezTo>
                <a:lnTo>
                  <a:pt x="0" y="4965618"/>
                </a:lnTo>
                <a:lnTo>
                  <a:pt x="4408348" y="4965618"/>
                </a:lnTo>
                <a:lnTo>
                  <a:pt x="4408348" y="1795151"/>
                </a:lnTo>
                <a:cubicBezTo>
                  <a:pt x="4408348" y="803669"/>
                  <a:pt x="3421558" y="0"/>
                  <a:pt x="2204136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8"/>
          <p:cNvSpPr txBox="1">
            <a:spLocks noGrp="1"/>
          </p:cNvSpPr>
          <p:nvPr>
            <p:ph type="title"/>
          </p:nvPr>
        </p:nvSpPr>
        <p:spPr>
          <a:xfrm>
            <a:off x="1343050" y="432775"/>
            <a:ext cx="9505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8"/>
          <p:cNvSpPr txBox="1">
            <a:spLocks noGrp="1"/>
          </p:cNvSpPr>
          <p:nvPr>
            <p:ph type="body" idx="1"/>
          </p:nvPr>
        </p:nvSpPr>
        <p:spPr>
          <a:xfrm>
            <a:off x="1343050" y="2808625"/>
            <a:ext cx="4110300" cy="355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0" name="Google Shape;760;p8"/>
          <p:cNvSpPr txBox="1">
            <a:spLocks noGrp="1"/>
          </p:cNvSpPr>
          <p:nvPr>
            <p:ph type="body" idx="2"/>
          </p:nvPr>
        </p:nvSpPr>
        <p:spPr>
          <a:xfrm>
            <a:off x="6738650" y="2808625"/>
            <a:ext cx="4110300" cy="355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1" name="Google Shape;76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"/>
          <p:cNvSpPr/>
          <p:nvPr/>
        </p:nvSpPr>
        <p:spPr>
          <a:xfrm>
            <a:off x="8966269" y="1"/>
            <a:ext cx="3225730" cy="3011363"/>
          </a:xfrm>
          <a:custGeom>
            <a:avLst/>
            <a:gdLst/>
            <a:ahLst/>
            <a:cxnLst/>
            <a:rect l="l" t="t" r="r" b="b"/>
            <a:pathLst>
              <a:path w="3225730" h="3011363" extrusionOk="0">
                <a:moveTo>
                  <a:pt x="36477" y="0"/>
                </a:moveTo>
                <a:lnTo>
                  <a:pt x="3225730" y="0"/>
                </a:lnTo>
                <a:lnTo>
                  <a:pt x="3225730" y="2798732"/>
                </a:lnTo>
                <a:lnTo>
                  <a:pt x="3225230" y="2798921"/>
                </a:lnTo>
                <a:cubicBezTo>
                  <a:pt x="2621869" y="3011251"/>
                  <a:pt x="1959020" y="3101007"/>
                  <a:pt x="1517644" y="2895042"/>
                </a:cubicBezTo>
                <a:cubicBezTo>
                  <a:pt x="853243" y="2584978"/>
                  <a:pt x="343592" y="1811497"/>
                  <a:pt x="107499" y="1136937"/>
                </a:cubicBezTo>
                <a:cubicBezTo>
                  <a:pt x="-4793" y="816058"/>
                  <a:pt x="-24226" y="404837"/>
                  <a:pt x="26569" y="554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9"/>
          <p:cNvSpPr/>
          <p:nvPr/>
        </p:nvSpPr>
        <p:spPr>
          <a:xfrm>
            <a:off x="1" y="1817578"/>
            <a:ext cx="4105257" cy="5040423"/>
          </a:xfrm>
          <a:custGeom>
            <a:avLst/>
            <a:gdLst/>
            <a:ahLst/>
            <a:cxnLst/>
            <a:rect l="l" t="t" r="r" b="b"/>
            <a:pathLst>
              <a:path w="4105257" h="5040423" extrusionOk="0">
                <a:moveTo>
                  <a:pt x="53915" y="0"/>
                </a:moveTo>
                <a:cubicBezTo>
                  <a:pt x="623618" y="8033"/>
                  <a:pt x="1479779" y="145516"/>
                  <a:pt x="1784992" y="399862"/>
                </a:cubicBezTo>
                <a:cubicBezTo>
                  <a:pt x="2214621" y="757881"/>
                  <a:pt x="2469630" y="1342030"/>
                  <a:pt x="2755615" y="1810007"/>
                </a:cubicBezTo>
                <a:cubicBezTo>
                  <a:pt x="3297333" y="2696456"/>
                  <a:pt x="3977422" y="3826265"/>
                  <a:pt x="4099412" y="4946150"/>
                </a:cubicBezTo>
                <a:lnTo>
                  <a:pt x="4105257" y="5040423"/>
                </a:lnTo>
                <a:lnTo>
                  <a:pt x="0" y="5040423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5" name="Google Shape;765;p9"/>
          <p:cNvGrpSpPr/>
          <p:nvPr/>
        </p:nvGrpSpPr>
        <p:grpSpPr>
          <a:xfrm>
            <a:off x="10299173" y="-172004"/>
            <a:ext cx="2180291" cy="2507056"/>
            <a:chOff x="10299173" y="-172004"/>
            <a:chExt cx="2180291" cy="2507056"/>
          </a:xfrm>
        </p:grpSpPr>
        <p:sp>
          <p:nvSpPr>
            <p:cNvPr id="766" name="Google Shape;766;p9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9"/>
          <p:cNvGrpSpPr/>
          <p:nvPr/>
        </p:nvGrpSpPr>
        <p:grpSpPr>
          <a:xfrm>
            <a:off x="-426669" y="4416564"/>
            <a:ext cx="2072505" cy="2441435"/>
            <a:chOff x="-426669" y="4416564"/>
            <a:chExt cx="2072505" cy="2441435"/>
          </a:xfrm>
        </p:grpSpPr>
        <p:sp>
          <p:nvSpPr>
            <p:cNvPr id="799" name="Google Shape;799;p9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p9"/>
          <p:cNvSpPr/>
          <p:nvPr/>
        </p:nvSpPr>
        <p:spPr>
          <a:xfrm>
            <a:off x="1123111" y="1765992"/>
            <a:ext cx="3089967" cy="4413593"/>
          </a:xfrm>
          <a:custGeom>
            <a:avLst/>
            <a:gdLst/>
            <a:ahLst/>
            <a:cxnLst/>
            <a:rect l="l" t="t" r="r" b="b"/>
            <a:pathLst>
              <a:path w="3089967" h="4413593" extrusionOk="0">
                <a:moveTo>
                  <a:pt x="1544980" y="0"/>
                </a:moveTo>
                <a:cubicBezTo>
                  <a:pt x="691674" y="0"/>
                  <a:pt x="0" y="714324"/>
                  <a:pt x="0" y="1595577"/>
                </a:cubicBezTo>
                <a:lnTo>
                  <a:pt x="0" y="4413593"/>
                </a:lnTo>
                <a:lnTo>
                  <a:pt x="3089967" y="4413593"/>
                </a:lnTo>
                <a:lnTo>
                  <a:pt x="3089967" y="1595577"/>
                </a:lnTo>
                <a:cubicBezTo>
                  <a:pt x="3089967" y="714324"/>
                  <a:pt x="2398294" y="0"/>
                  <a:pt x="1544980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9"/>
          <p:cNvSpPr/>
          <p:nvPr/>
        </p:nvSpPr>
        <p:spPr>
          <a:xfrm>
            <a:off x="4572171" y="1765992"/>
            <a:ext cx="3089992" cy="4413593"/>
          </a:xfrm>
          <a:custGeom>
            <a:avLst/>
            <a:gdLst/>
            <a:ahLst/>
            <a:cxnLst/>
            <a:rect l="l" t="t" r="r" b="b"/>
            <a:pathLst>
              <a:path w="3089992" h="4413593" extrusionOk="0">
                <a:moveTo>
                  <a:pt x="1544981" y="0"/>
                </a:moveTo>
                <a:cubicBezTo>
                  <a:pt x="691674" y="0"/>
                  <a:pt x="0" y="714324"/>
                  <a:pt x="0" y="1595577"/>
                </a:cubicBezTo>
                <a:lnTo>
                  <a:pt x="0" y="4413593"/>
                </a:lnTo>
                <a:lnTo>
                  <a:pt x="3089993" y="4413593"/>
                </a:lnTo>
                <a:lnTo>
                  <a:pt x="3089993" y="1595577"/>
                </a:lnTo>
                <a:cubicBezTo>
                  <a:pt x="3089993" y="714324"/>
                  <a:pt x="2398287" y="0"/>
                  <a:pt x="1544981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9"/>
          <p:cNvSpPr/>
          <p:nvPr/>
        </p:nvSpPr>
        <p:spPr>
          <a:xfrm>
            <a:off x="8021256" y="1765992"/>
            <a:ext cx="3089974" cy="4413593"/>
          </a:xfrm>
          <a:custGeom>
            <a:avLst/>
            <a:gdLst/>
            <a:ahLst/>
            <a:cxnLst/>
            <a:rect l="l" t="t" r="r" b="b"/>
            <a:pathLst>
              <a:path w="3089974" h="4413593" extrusionOk="0">
                <a:moveTo>
                  <a:pt x="1544955" y="0"/>
                </a:moveTo>
                <a:cubicBezTo>
                  <a:pt x="691642" y="0"/>
                  <a:pt x="0" y="714324"/>
                  <a:pt x="0" y="1595577"/>
                </a:cubicBezTo>
                <a:lnTo>
                  <a:pt x="0" y="4413593"/>
                </a:lnTo>
                <a:lnTo>
                  <a:pt x="3089974" y="4413593"/>
                </a:lnTo>
                <a:lnTo>
                  <a:pt x="3089974" y="1595577"/>
                </a:lnTo>
                <a:cubicBezTo>
                  <a:pt x="3089974" y="714324"/>
                  <a:pt x="2398268" y="0"/>
                  <a:pt x="1544955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9"/>
          <p:cNvSpPr txBox="1">
            <a:spLocks noGrp="1"/>
          </p:cNvSpPr>
          <p:nvPr>
            <p:ph type="title"/>
          </p:nvPr>
        </p:nvSpPr>
        <p:spPr>
          <a:xfrm>
            <a:off x="766950" y="6798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9"/>
          <p:cNvSpPr txBox="1">
            <a:spLocks noGrp="1"/>
          </p:cNvSpPr>
          <p:nvPr>
            <p:ph type="body" idx="1"/>
          </p:nvPr>
        </p:nvSpPr>
        <p:spPr>
          <a:xfrm>
            <a:off x="1150300" y="3832347"/>
            <a:ext cx="3027900" cy="2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6" name="Google Shape;82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7" name="Google Shape;827;p9"/>
          <p:cNvSpPr txBox="1">
            <a:spLocks noGrp="1"/>
          </p:cNvSpPr>
          <p:nvPr>
            <p:ph type="subTitle" idx="2"/>
          </p:nvPr>
        </p:nvSpPr>
        <p:spPr>
          <a:xfrm>
            <a:off x="1150300" y="2610075"/>
            <a:ext cx="3027900" cy="113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8" name="Google Shape;828;p9"/>
          <p:cNvSpPr txBox="1">
            <a:spLocks noGrp="1"/>
          </p:cNvSpPr>
          <p:nvPr>
            <p:ph type="body" idx="3"/>
          </p:nvPr>
        </p:nvSpPr>
        <p:spPr>
          <a:xfrm>
            <a:off x="4602079" y="3832358"/>
            <a:ext cx="3027900" cy="2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9" name="Google Shape;829;p9"/>
          <p:cNvSpPr txBox="1">
            <a:spLocks noGrp="1"/>
          </p:cNvSpPr>
          <p:nvPr>
            <p:ph type="subTitle" idx="4"/>
          </p:nvPr>
        </p:nvSpPr>
        <p:spPr>
          <a:xfrm>
            <a:off x="4602079" y="2610084"/>
            <a:ext cx="3027900" cy="113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30" name="Google Shape;830;p9"/>
          <p:cNvSpPr txBox="1">
            <a:spLocks noGrp="1"/>
          </p:cNvSpPr>
          <p:nvPr>
            <p:ph type="body" idx="5"/>
          </p:nvPr>
        </p:nvSpPr>
        <p:spPr>
          <a:xfrm>
            <a:off x="8053857" y="3832347"/>
            <a:ext cx="3027900" cy="2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1" name="Google Shape;831;p9"/>
          <p:cNvSpPr txBox="1">
            <a:spLocks noGrp="1"/>
          </p:cNvSpPr>
          <p:nvPr>
            <p:ph type="subTitle" idx="6"/>
          </p:nvPr>
        </p:nvSpPr>
        <p:spPr>
          <a:xfrm>
            <a:off x="8053857" y="2610075"/>
            <a:ext cx="3027900" cy="113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TLE_AND_TWO_COLUMNS_1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1"/>
          <p:cNvSpPr/>
          <p:nvPr/>
        </p:nvSpPr>
        <p:spPr>
          <a:xfrm rot="10800000" flipH="1">
            <a:off x="9644430" y="5357225"/>
            <a:ext cx="2427259" cy="1461312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1"/>
          <p:cNvSpPr/>
          <p:nvPr/>
        </p:nvSpPr>
        <p:spPr>
          <a:xfrm rot="10800000">
            <a:off x="8084162" y="0"/>
            <a:ext cx="4105257" cy="5040423"/>
          </a:xfrm>
          <a:custGeom>
            <a:avLst/>
            <a:gdLst/>
            <a:ahLst/>
            <a:cxnLst/>
            <a:rect l="l" t="t" r="r" b="b"/>
            <a:pathLst>
              <a:path w="4105257" h="5040423" extrusionOk="0">
                <a:moveTo>
                  <a:pt x="53915" y="0"/>
                </a:moveTo>
                <a:cubicBezTo>
                  <a:pt x="623618" y="8033"/>
                  <a:pt x="1479779" y="145516"/>
                  <a:pt x="1784992" y="399862"/>
                </a:cubicBezTo>
                <a:cubicBezTo>
                  <a:pt x="2214621" y="757881"/>
                  <a:pt x="2469630" y="1342030"/>
                  <a:pt x="2755615" y="1810007"/>
                </a:cubicBezTo>
                <a:cubicBezTo>
                  <a:pt x="3297333" y="2696456"/>
                  <a:pt x="3977422" y="3826265"/>
                  <a:pt x="4099412" y="4946150"/>
                </a:cubicBezTo>
                <a:lnTo>
                  <a:pt x="4105257" y="5040423"/>
                </a:lnTo>
                <a:lnTo>
                  <a:pt x="0" y="5040423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1"/>
          <p:cNvSpPr/>
          <p:nvPr/>
        </p:nvSpPr>
        <p:spPr>
          <a:xfrm rot="10800000">
            <a:off x="1" y="3347931"/>
            <a:ext cx="5895460" cy="3510070"/>
          </a:xfrm>
          <a:custGeom>
            <a:avLst/>
            <a:gdLst/>
            <a:ahLst/>
            <a:cxnLst/>
            <a:rect l="l" t="t" r="r" b="b"/>
            <a:pathLst>
              <a:path w="5895460" h="3510070" extrusionOk="0">
                <a:moveTo>
                  <a:pt x="815676" y="0"/>
                </a:moveTo>
                <a:lnTo>
                  <a:pt x="5895460" y="0"/>
                </a:lnTo>
                <a:lnTo>
                  <a:pt x="5895460" y="3275886"/>
                </a:lnTo>
                <a:lnTo>
                  <a:pt x="5800354" y="3340463"/>
                </a:lnTo>
                <a:cubicBezTo>
                  <a:pt x="5679823" y="3414379"/>
                  <a:pt x="5551934" y="3474563"/>
                  <a:pt x="5421156" y="3500718"/>
                </a:cubicBezTo>
                <a:cubicBezTo>
                  <a:pt x="5236308" y="3537681"/>
                  <a:pt x="4975386" y="3456319"/>
                  <a:pt x="4798538" y="3409144"/>
                </a:cubicBezTo>
                <a:cubicBezTo>
                  <a:pt x="4566763" y="3347353"/>
                  <a:pt x="4338291" y="3316403"/>
                  <a:pt x="4120930" y="3207697"/>
                </a:cubicBezTo>
                <a:cubicBezTo>
                  <a:pt x="3522950" y="2908714"/>
                  <a:pt x="3052860" y="2425117"/>
                  <a:pt x="2399445" y="2218767"/>
                </a:cubicBezTo>
                <a:cubicBezTo>
                  <a:pt x="1866489" y="2050461"/>
                  <a:pt x="1366363" y="2262119"/>
                  <a:pt x="879382" y="2475155"/>
                </a:cubicBezTo>
                <a:cubicBezTo>
                  <a:pt x="625509" y="2586229"/>
                  <a:pt x="244699" y="2701501"/>
                  <a:pt x="110208" y="2365274"/>
                </a:cubicBezTo>
                <a:cubicBezTo>
                  <a:pt x="-172126" y="1659392"/>
                  <a:pt x="127578" y="949780"/>
                  <a:pt x="561847" y="33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1"/>
          <p:cNvSpPr/>
          <p:nvPr/>
        </p:nvSpPr>
        <p:spPr>
          <a:xfrm>
            <a:off x="0" y="839625"/>
            <a:ext cx="12203956" cy="5178766"/>
          </a:xfrm>
          <a:custGeom>
            <a:avLst/>
            <a:gdLst/>
            <a:ahLst/>
            <a:cxnLst/>
            <a:rect l="l" t="t" r="r" b="b"/>
            <a:pathLst>
              <a:path w="9822097" h="4061777" extrusionOk="0">
                <a:moveTo>
                  <a:pt x="0" y="0"/>
                </a:moveTo>
                <a:lnTo>
                  <a:pt x="9822098" y="0"/>
                </a:lnTo>
                <a:lnTo>
                  <a:pt x="9822098" y="4061778"/>
                </a:lnTo>
                <a:lnTo>
                  <a:pt x="0" y="40617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1"/>
          <p:cNvSpPr txBox="1">
            <a:spLocks noGrp="1"/>
          </p:cNvSpPr>
          <p:nvPr>
            <p:ph type="title"/>
          </p:nvPr>
        </p:nvSpPr>
        <p:spPr>
          <a:xfrm>
            <a:off x="540375" y="1124213"/>
            <a:ext cx="1117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1"/>
          <p:cNvSpPr txBox="1">
            <a:spLocks noGrp="1"/>
          </p:cNvSpPr>
          <p:nvPr>
            <p:ph type="body" idx="1"/>
          </p:nvPr>
        </p:nvSpPr>
        <p:spPr>
          <a:xfrm>
            <a:off x="507750" y="4353503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0" name="Google Shape;990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91" name="Google Shape;991;p11"/>
          <p:cNvSpPr txBox="1">
            <a:spLocks noGrp="1"/>
          </p:cNvSpPr>
          <p:nvPr>
            <p:ph type="subTitle" idx="2"/>
          </p:nvPr>
        </p:nvSpPr>
        <p:spPr>
          <a:xfrm>
            <a:off x="507750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2" name="Google Shape;992;p11"/>
          <p:cNvSpPr txBox="1">
            <a:spLocks noGrp="1"/>
          </p:cNvSpPr>
          <p:nvPr>
            <p:ph type="body" idx="3"/>
          </p:nvPr>
        </p:nvSpPr>
        <p:spPr>
          <a:xfrm>
            <a:off x="2757261" y="4353501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3" name="Google Shape;993;p11"/>
          <p:cNvSpPr txBox="1">
            <a:spLocks noGrp="1"/>
          </p:cNvSpPr>
          <p:nvPr>
            <p:ph type="subTitle" idx="4"/>
          </p:nvPr>
        </p:nvSpPr>
        <p:spPr>
          <a:xfrm>
            <a:off x="2773538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4" name="Google Shape;994;p11"/>
          <p:cNvSpPr txBox="1">
            <a:spLocks noGrp="1"/>
          </p:cNvSpPr>
          <p:nvPr>
            <p:ph type="body" idx="5"/>
          </p:nvPr>
        </p:nvSpPr>
        <p:spPr>
          <a:xfrm>
            <a:off x="5006772" y="4353517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5" name="Google Shape;995;p11"/>
          <p:cNvSpPr txBox="1">
            <a:spLocks noGrp="1"/>
          </p:cNvSpPr>
          <p:nvPr>
            <p:ph type="subTitle" idx="6"/>
          </p:nvPr>
        </p:nvSpPr>
        <p:spPr>
          <a:xfrm>
            <a:off x="5039326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6" name="Google Shape;996;p11"/>
          <p:cNvSpPr txBox="1">
            <a:spLocks noGrp="1"/>
          </p:cNvSpPr>
          <p:nvPr>
            <p:ph type="body" idx="7"/>
          </p:nvPr>
        </p:nvSpPr>
        <p:spPr>
          <a:xfrm>
            <a:off x="7256283" y="4353525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7" name="Google Shape;997;p11"/>
          <p:cNvSpPr txBox="1">
            <a:spLocks noGrp="1"/>
          </p:cNvSpPr>
          <p:nvPr>
            <p:ph type="subTitle" idx="8"/>
          </p:nvPr>
        </p:nvSpPr>
        <p:spPr>
          <a:xfrm>
            <a:off x="7305113" y="2393575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8" name="Google Shape;998;p11"/>
          <p:cNvSpPr txBox="1">
            <a:spLocks noGrp="1"/>
          </p:cNvSpPr>
          <p:nvPr>
            <p:ph type="body" idx="9"/>
          </p:nvPr>
        </p:nvSpPr>
        <p:spPr>
          <a:xfrm>
            <a:off x="9505794" y="4353491"/>
            <a:ext cx="22437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9" name="Google Shape;999;p11"/>
          <p:cNvSpPr txBox="1">
            <a:spLocks noGrp="1"/>
          </p:cNvSpPr>
          <p:nvPr>
            <p:ph type="subTitle" idx="13"/>
          </p:nvPr>
        </p:nvSpPr>
        <p:spPr>
          <a:xfrm>
            <a:off x="9570901" y="2393550"/>
            <a:ext cx="2113500" cy="6153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0" name="Google Shape;1000;p11"/>
          <p:cNvSpPr txBox="1">
            <a:spLocks noGrp="1"/>
          </p:cNvSpPr>
          <p:nvPr>
            <p:ph type="subTitle" idx="14"/>
          </p:nvPr>
        </p:nvSpPr>
        <p:spPr>
          <a:xfrm>
            <a:off x="507750" y="3899013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1" name="Google Shape;1001;p11"/>
          <p:cNvSpPr txBox="1">
            <a:spLocks noGrp="1"/>
          </p:cNvSpPr>
          <p:nvPr>
            <p:ph type="subTitle" idx="15"/>
          </p:nvPr>
        </p:nvSpPr>
        <p:spPr>
          <a:xfrm>
            <a:off x="2757261" y="3899000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2" name="Google Shape;1002;p11"/>
          <p:cNvSpPr txBox="1">
            <a:spLocks noGrp="1"/>
          </p:cNvSpPr>
          <p:nvPr>
            <p:ph type="subTitle" idx="16"/>
          </p:nvPr>
        </p:nvSpPr>
        <p:spPr>
          <a:xfrm>
            <a:off x="5006771" y="3899013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3" name="Google Shape;1003;p11"/>
          <p:cNvSpPr txBox="1">
            <a:spLocks noGrp="1"/>
          </p:cNvSpPr>
          <p:nvPr>
            <p:ph type="subTitle" idx="17"/>
          </p:nvPr>
        </p:nvSpPr>
        <p:spPr>
          <a:xfrm>
            <a:off x="7256282" y="3899000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4" name="Google Shape;1004;p11"/>
          <p:cNvSpPr txBox="1">
            <a:spLocks noGrp="1"/>
          </p:cNvSpPr>
          <p:nvPr>
            <p:ph type="subTitle" idx="18"/>
          </p:nvPr>
        </p:nvSpPr>
        <p:spPr>
          <a:xfrm>
            <a:off x="9505793" y="3898988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05" name="Google Shape;1005;p11"/>
          <p:cNvGrpSpPr/>
          <p:nvPr/>
        </p:nvGrpSpPr>
        <p:grpSpPr>
          <a:xfrm rot="4168649">
            <a:off x="9919626" y="-240640"/>
            <a:ext cx="2180444" cy="2507231"/>
            <a:chOff x="10299173" y="-172004"/>
            <a:chExt cx="2180291" cy="2507056"/>
          </a:xfrm>
        </p:grpSpPr>
        <p:sp>
          <p:nvSpPr>
            <p:cNvPr id="1006" name="Google Shape;1006;p11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8" name="Google Shape;1038;p11"/>
          <p:cNvGrpSpPr/>
          <p:nvPr/>
        </p:nvGrpSpPr>
        <p:grpSpPr>
          <a:xfrm rot="8577767" flipH="1">
            <a:off x="-34995" y="-95098"/>
            <a:ext cx="2460017" cy="2117528"/>
            <a:chOff x="-682758" y="-391955"/>
            <a:chExt cx="2460154" cy="2117646"/>
          </a:xfrm>
        </p:grpSpPr>
        <p:sp>
          <p:nvSpPr>
            <p:cNvPr id="1039" name="Google Shape;1039;p11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-682758" y="463803"/>
              <a:ext cx="1925021" cy="1113875"/>
            </a:xfrm>
            <a:custGeom>
              <a:avLst/>
              <a:gdLst/>
              <a:ahLst/>
              <a:cxnLst/>
              <a:rect l="l" t="t" r="r" b="b"/>
              <a:pathLst>
                <a:path w="1925021" h="1113875" extrusionOk="0">
                  <a:moveTo>
                    <a:pt x="0" y="1082396"/>
                  </a:moveTo>
                  <a:cubicBezTo>
                    <a:pt x="0" y="1082396"/>
                    <a:pt x="68802" y="1020630"/>
                    <a:pt x="197691" y="1027888"/>
                  </a:cubicBezTo>
                  <a:cubicBezTo>
                    <a:pt x="326577" y="1035146"/>
                    <a:pt x="413847" y="1111860"/>
                    <a:pt x="490438" y="1113816"/>
                  </a:cubicBezTo>
                  <a:cubicBezTo>
                    <a:pt x="629389" y="1117366"/>
                    <a:pt x="800485" y="960965"/>
                    <a:pt x="1029063" y="867404"/>
                  </a:cubicBezTo>
                  <a:cubicBezTo>
                    <a:pt x="1340663" y="739865"/>
                    <a:pt x="1337507" y="802723"/>
                    <a:pt x="1617047" y="387008"/>
                  </a:cubicBezTo>
                  <a:cubicBezTo>
                    <a:pt x="1792827" y="125579"/>
                    <a:pt x="1925022" y="0"/>
                    <a:pt x="1925022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-226368" y="695910"/>
              <a:ext cx="469713" cy="876559"/>
            </a:xfrm>
            <a:custGeom>
              <a:avLst/>
              <a:gdLst/>
              <a:ahLst/>
              <a:cxnLst/>
              <a:rect l="l" t="t" r="r" b="b"/>
              <a:pathLst>
                <a:path w="469713" h="876559" extrusionOk="0">
                  <a:moveTo>
                    <a:pt x="0" y="876559"/>
                  </a:moveTo>
                  <a:cubicBezTo>
                    <a:pt x="0" y="876559"/>
                    <a:pt x="48568" y="816895"/>
                    <a:pt x="58564" y="802086"/>
                  </a:cubicBezTo>
                  <a:cubicBezTo>
                    <a:pt x="88289" y="758030"/>
                    <a:pt x="119946" y="713656"/>
                    <a:pt x="139384" y="664272"/>
                  </a:cubicBezTo>
                  <a:cubicBezTo>
                    <a:pt x="208097" y="489692"/>
                    <a:pt x="243763" y="300722"/>
                    <a:pt x="325422" y="132422"/>
                  </a:cubicBezTo>
                  <a:cubicBezTo>
                    <a:pt x="356408" y="68554"/>
                    <a:pt x="408993" y="3447"/>
                    <a:pt x="468341" y="5"/>
                  </a:cubicBezTo>
                  <a:cubicBezTo>
                    <a:pt x="478958" y="-617"/>
                    <a:pt x="425087" y="54006"/>
                    <a:pt x="405632" y="103707"/>
                  </a:cubicBezTo>
                  <a:cubicBezTo>
                    <a:pt x="381062" y="166471"/>
                    <a:pt x="371908" y="208641"/>
                    <a:pt x="376664" y="276560"/>
                  </a:cubicBezTo>
                  <a:cubicBezTo>
                    <a:pt x="403380" y="658170"/>
                    <a:pt x="0" y="876559"/>
                    <a:pt x="0" y="8765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325454" y="514314"/>
              <a:ext cx="153699" cy="825141"/>
            </a:xfrm>
            <a:custGeom>
              <a:avLst/>
              <a:gdLst/>
              <a:ahLst/>
              <a:cxnLst/>
              <a:rect l="l" t="t" r="r" b="b"/>
              <a:pathLst>
                <a:path w="153699" h="825141" extrusionOk="0">
                  <a:moveTo>
                    <a:pt x="1257" y="825142"/>
                  </a:moveTo>
                  <a:cubicBezTo>
                    <a:pt x="1257" y="825142"/>
                    <a:pt x="20309" y="712086"/>
                    <a:pt x="22367" y="682413"/>
                  </a:cubicBezTo>
                  <a:cubicBezTo>
                    <a:pt x="27776" y="604422"/>
                    <a:pt x="6494" y="530045"/>
                    <a:pt x="1430" y="453717"/>
                  </a:cubicBezTo>
                  <a:cubicBezTo>
                    <a:pt x="-3676" y="376895"/>
                    <a:pt x="5396" y="292916"/>
                    <a:pt x="20605" y="216278"/>
                  </a:cubicBezTo>
                  <a:cubicBezTo>
                    <a:pt x="33284" y="152334"/>
                    <a:pt x="115439" y="7892"/>
                    <a:pt x="114590" y="461"/>
                  </a:cubicBezTo>
                  <a:cubicBezTo>
                    <a:pt x="113772" y="-6652"/>
                    <a:pt x="96286" y="70539"/>
                    <a:pt x="96074" y="90691"/>
                  </a:cubicBezTo>
                  <a:cubicBezTo>
                    <a:pt x="95319" y="162005"/>
                    <a:pt x="85186" y="222012"/>
                    <a:pt x="116584" y="286490"/>
                  </a:cubicBezTo>
                  <a:cubicBezTo>
                    <a:pt x="179433" y="415579"/>
                    <a:pt x="161467" y="613166"/>
                    <a:pt x="70248" y="727949"/>
                  </a:cubicBezTo>
                  <a:cubicBezTo>
                    <a:pt x="49526" y="754022"/>
                    <a:pt x="1257" y="825142"/>
                    <a:pt x="1257" y="8251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607818" y="371810"/>
              <a:ext cx="142864" cy="832650"/>
            </a:xfrm>
            <a:custGeom>
              <a:avLst/>
              <a:gdLst/>
              <a:ahLst/>
              <a:cxnLst/>
              <a:rect l="l" t="t" r="r" b="b"/>
              <a:pathLst>
                <a:path w="142864" h="832650" extrusionOk="0">
                  <a:moveTo>
                    <a:pt x="36738" y="832651"/>
                  </a:moveTo>
                  <a:cubicBezTo>
                    <a:pt x="36738" y="832651"/>
                    <a:pt x="47768" y="764179"/>
                    <a:pt x="38675" y="669900"/>
                  </a:cubicBezTo>
                  <a:cubicBezTo>
                    <a:pt x="24665" y="524530"/>
                    <a:pt x="-19405" y="372828"/>
                    <a:pt x="9786" y="225719"/>
                  </a:cubicBezTo>
                  <a:cubicBezTo>
                    <a:pt x="21072" y="168826"/>
                    <a:pt x="40815" y="116251"/>
                    <a:pt x="67345" y="64559"/>
                  </a:cubicBezTo>
                  <a:cubicBezTo>
                    <a:pt x="77581" y="44606"/>
                    <a:pt x="92707" y="28733"/>
                    <a:pt x="105433" y="10756"/>
                  </a:cubicBezTo>
                  <a:cubicBezTo>
                    <a:pt x="107973" y="7163"/>
                    <a:pt x="113046" y="0"/>
                    <a:pt x="113046" y="0"/>
                  </a:cubicBezTo>
                  <a:cubicBezTo>
                    <a:pt x="113046" y="0"/>
                    <a:pt x="106671" y="10740"/>
                    <a:pt x="104544" y="16572"/>
                  </a:cubicBezTo>
                  <a:cubicBezTo>
                    <a:pt x="98968" y="31848"/>
                    <a:pt x="96987" y="49614"/>
                    <a:pt x="94022" y="65659"/>
                  </a:cubicBezTo>
                  <a:cubicBezTo>
                    <a:pt x="86535" y="106164"/>
                    <a:pt x="81201" y="161736"/>
                    <a:pt x="90917" y="202371"/>
                  </a:cubicBezTo>
                  <a:cubicBezTo>
                    <a:pt x="119441" y="321838"/>
                    <a:pt x="163218" y="432220"/>
                    <a:pt x="132223" y="554692"/>
                  </a:cubicBezTo>
                  <a:cubicBezTo>
                    <a:pt x="84376" y="743922"/>
                    <a:pt x="36738" y="832651"/>
                    <a:pt x="36738" y="83265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3325" y="-8798"/>
              <a:ext cx="196509" cy="829218"/>
            </a:xfrm>
            <a:custGeom>
              <a:avLst/>
              <a:gdLst/>
              <a:ahLst/>
              <a:cxnLst/>
              <a:rect l="l" t="t" r="r" b="b"/>
              <a:pathLst>
                <a:path w="196509" h="829218" extrusionOk="0">
                  <a:moveTo>
                    <a:pt x="81632" y="829218"/>
                  </a:moveTo>
                  <a:cubicBezTo>
                    <a:pt x="81632" y="829218"/>
                    <a:pt x="84261" y="796643"/>
                    <a:pt x="82152" y="785467"/>
                  </a:cubicBezTo>
                  <a:cubicBezTo>
                    <a:pt x="76076" y="752967"/>
                    <a:pt x="65935" y="722881"/>
                    <a:pt x="53012" y="692414"/>
                  </a:cubicBezTo>
                  <a:cubicBezTo>
                    <a:pt x="-13078" y="536630"/>
                    <a:pt x="-25296" y="355155"/>
                    <a:pt x="62156" y="206291"/>
                  </a:cubicBezTo>
                  <a:cubicBezTo>
                    <a:pt x="90820" y="157495"/>
                    <a:pt x="119992" y="109508"/>
                    <a:pt x="151412" y="62573"/>
                  </a:cubicBezTo>
                  <a:cubicBezTo>
                    <a:pt x="161496" y="47513"/>
                    <a:pt x="196510" y="0"/>
                    <a:pt x="196510" y="0"/>
                  </a:cubicBezTo>
                  <a:cubicBezTo>
                    <a:pt x="196510" y="0"/>
                    <a:pt x="121669" y="172948"/>
                    <a:pt x="116830" y="225257"/>
                  </a:cubicBezTo>
                  <a:cubicBezTo>
                    <a:pt x="98529" y="423073"/>
                    <a:pt x="217446" y="605566"/>
                    <a:pt x="109800" y="788788"/>
                  </a:cubicBezTo>
                  <a:cubicBezTo>
                    <a:pt x="109800" y="788788"/>
                    <a:pt x="81632" y="829218"/>
                    <a:pt x="81632" y="82921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230977" y="-391955"/>
              <a:ext cx="329490" cy="865094"/>
            </a:xfrm>
            <a:custGeom>
              <a:avLst/>
              <a:gdLst/>
              <a:ahLst/>
              <a:cxnLst/>
              <a:rect l="l" t="t" r="r" b="b"/>
              <a:pathLst>
                <a:path w="329490" h="865094" extrusionOk="0">
                  <a:moveTo>
                    <a:pt x="1875" y="865095"/>
                  </a:moveTo>
                  <a:cubicBezTo>
                    <a:pt x="1875" y="865095"/>
                    <a:pt x="-2913" y="715786"/>
                    <a:pt x="2814" y="662515"/>
                  </a:cubicBezTo>
                  <a:cubicBezTo>
                    <a:pt x="20950" y="493493"/>
                    <a:pt x="63254" y="372701"/>
                    <a:pt x="153976" y="229559"/>
                  </a:cubicBezTo>
                  <a:cubicBezTo>
                    <a:pt x="185815" y="179296"/>
                    <a:pt x="228513" y="114840"/>
                    <a:pt x="268676" y="70894"/>
                  </a:cubicBezTo>
                  <a:cubicBezTo>
                    <a:pt x="284285" y="53821"/>
                    <a:pt x="329490" y="0"/>
                    <a:pt x="329490" y="0"/>
                  </a:cubicBezTo>
                  <a:cubicBezTo>
                    <a:pt x="329490" y="0"/>
                    <a:pt x="319940" y="40368"/>
                    <a:pt x="270435" y="211405"/>
                  </a:cubicBezTo>
                  <a:cubicBezTo>
                    <a:pt x="220950" y="382472"/>
                    <a:pt x="215590" y="520353"/>
                    <a:pt x="131523" y="684170"/>
                  </a:cubicBezTo>
                  <a:cubicBezTo>
                    <a:pt x="104802" y="736237"/>
                    <a:pt x="71712" y="775446"/>
                    <a:pt x="38222" y="822740"/>
                  </a:cubicBezTo>
                  <a:cubicBezTo>
                    <a:pt x="34787" y="827596"/>
                    <a:pt x="1875" y="865095"/>
                    <a:pt x="1875" y="86509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053871" y="106254"/>
              <a:ext cx="723525" cy="577354"/>
            </a:xfrm>
            <a:custGeom>
              <a:avLst/>
              <a:gdLst/>
              <a:ahLst/>
              <a:cxnLst/>
              <a:rect l="l" t="t" r="r" b="b"/>
              <a:pathLst>
                <a:path w="723525" h="577354" extrusionOk="0">
                  <a:moveTo>
                    <a:pt x="0" y="577355"/>
                  </a:moveTo>
                  <a:cubicBezTo>
                    <a:pt x="0" y="577355"/>
                    <a:pt x="224472" y="474570"/>
                    <a:pt x="310204" y="337492"/>
                  </a:cubicBezTo>
                  <a:cubicBezTo>
                    <a:pt x="381768" y="223069"/>
                    <a:pt x="467150" y="171129"/>
                    <a:pt x="531666" y="128560"/>
                  </a:cubicBezTo>
                  <a:cubicBezTo>
                    <a:pt x="597402" y="85223"/>
                    <a:pt x="723525" y="0"/>
                    <a:pt x="723525" y="0"/>
                  </a:cubicBezTo>
                  <a:cubicBezTo>
                    <a:pt x="723525" y="0"/>
                    <a:pt x="647021" y="85352"/>
                    <a:pt x="624078" y="126994"/>
                  </a:cubicBezTo>
                  <a:cubicBezTo>
                    <a:pt x="576885" y="212675"/>
                    <a:pt x="522408" y="290149"/>
                    <a:pt x="455517" y="362175"/>
                  </a:cubicBezTo>
                  <a:cubicBezTo>
                    <a:pt x="376911" y="446821"/>
                    <a:pt x="260756" y="509833"/>
                    <a:pt x="148742" y="534518"/>
                  </a:cubicBezTo>
                  <a:cubicBezTo>
                    <a:pt x="112782" y="542423"/>
                    <a:pt x="74695" y="549808"/>
                    <a:pt x="39745" y="562902"/>
                  </a:cubicBezTo>
                  <a:cubicBezTo>
                    <a:pt x="28181" y="567233"/>
                    <a:pt x="0" y="577355"/>
                    <a:pt x="0" y="5773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56989" y="702734"/>
              <a:ext cx="885407" cy="302016"/>
            </a:xfrm>
            <a:custGeom>
              <a:avLst/>
              <a:gdLst/>
              <a:ahLst/>
              <a:cxnLst/>
              <a:rect l="l" t="t" r="r" b="b"/>
              <a:pathLst>
                <a:path w="885407" h="302016" extrusionOk="0">
                  <a:moveTo>
                    <a:pt x="0" y="260929"/>
                  </a:moveTo>
                  <a:cubicBezTo>
                    <a:pt x="0" y="260929"/>
                    <a:pt x="68586" y="183027"/>
                    <a:pt x="112312" y="160072"/>
                  </a:cubicBezTo>
                  <a:cubicBezTo>
                    <a:pt x="236525" y="94928"/>
                    <a:pt x="352838" y="123363"/>
                    <a:pt x="485445" y="144826"/>
                  </a:cubicBezTo>
                  <a:cubicBezTo>
                    <a:pt x="521843" y="150712"/>
                    <a:pt x="556863" y="164587"/>
                    <a:pt x="594417" y="156300"/>
                  </a:cubicBezTo>
                  <a:cubicBezTo>
                    <a:pt x="661835" y="141460"/>
                    <a:pt x="849198" y="13438"/>
                    <a:pt x="884803" y="84"/>
                  </a:cubicBezTo>
                  <a:cubicBezTo>
                    <a:pt x="896582" y="-4317"/>
                    <a:pt x="732936" y="165603"/>
                    <a:pt x="687984" y="201995"/>
                  </a:cubicBezTo>
                  <a:cubicBezTo>
                    <a:pt x="609130" y="265781"/>
                    <a:pt x="525304" y="306510"/>
                    <a:pt x="419589" y="301620"/>
                  </a:cubicBezTo>
                  <a:cubicBezTo>
                    <a:pt x="348615" y="298324"/>
                    <a:pt x="288284" y="248953"/>
                    <a:pt x="220199" y="241771"/>
                  </a:cubicBezTo>
                  <a:cubicBezTo>
                    <a:pt x="170059" y="236475"/>
                    <a:pt x="124593" y="239003"/>
                    <a:pt x="75705" y="248591"/>
                  </a:cubicBezTo>
                  <a:cubicBezTo>
                    <a:pt x="64383" y="250795"/>
                    <a:pt x="0" y="260929"/>
                    <a:pt x="0" y="260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692797" y="1089083"/>
              <a:ext cx="767175" cy="179684"/>
            </a:xfrm>
            <a:custGeom>
              <a:avLst/>
              <a:gdLst/>
              <a:ahLst/>
              <a:cxnLst/>
              <a:rect l="l" t="t" r="r" b="b"/>
              <a:pathLst>
                <a:path w="767175" h="179684" extrusionOk="0">
                  <a:moveTo>
                    <a:pt x="0" y="76923"/>
                  </a:moveTo>
                  <a:cubicBezTo>
                    <a:pt x="0" y="76923"/>
                    <a:pt x="175489" y="115442"/>
                    <a:pt x="203035" y="112489"/>
                  </a:cubicBezTo>
                  <a:cubicBezTo>
                    <a:pt x="249091" y="107593"/>
                    <a:pt x="332886" y="64928"/>
                    <a:pt x="373113" y="44627"/>
                  </a:cubicBezTo>
                  <a:cubicBezTo>
                    <a:pt x="433146" y="14331"/>
                    <a:pt x="481908" y="4647"/>
                    <a:pt x="548297" y="1269"/>
                  </a:cubicBezTo>
                  <a:cubicBezTo>
                    <a:pt x="596818" y="-1188"/>
                    <a:pt x="641299" y="-45"/>
                    <a:pt x="690366" y="4425"/>
                  </a:cubicBezTo>
                  <a:cubicBezTo>
                    <a:pt x="716159" y="6794"/>
                    <a:pt x="767175" y="16185"/>
                    <a:pt x="767175" y="16185"/>
                  </a:cubicBezTo>
                  <a:cubicBezTo>
                    <a:pt x="767175" y="16185"/>
                    <a:pt x="722541" y="18985"/>
                    <a:pt x="690105" y="29622"/>
                  </a:cubicBezTo>
                  <a:cubicBezTo>
                    <a:pt x="636880" y="47078"/>
                    <a:pt x="592836" y="74967"/>
                    <a:pt x="546456" y="106927"/>
                  </a:cubicBezTo>
                  <a:cubicBezTo>
                    <a:pt x="472345" y="158031"/>
                    <a:pt x="341973" y="192537"/>
                    <a:pt x="232099" y="175119"/>
                  </a:cubicBezTo>
                  <a:cubicBezTo>
                    <a:pt x="103581" y="154742"/>
                    <a:pt x="0" y="76923"/>
                    <a:pt x="0" y="769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158162" y="1343410"/>
              <a:ext cx="972416" cy="172184"/>
            </a:xfrm>
            <a:custGeom>
              <a:avLst/>
              <a:gdLst/>
              <a:ahLst/>
              <a:cxnLst/>
              <a:rect l="l" t="t" r="r" b="b"/>
              <a:pathLst>
                <a:path w="972416" h="172184" extrusionOk="0">
                  <a:moveTo>
                    <a:pt x="0" y="81421"/>
                  </a:moveTo>
                  <a:cubicBezTo>
                    <a:pt x="0" y="81421"/>
                    <a:pt x="151796" y="47125"/>
                    <a:pt x="205325" y="34558"/>
                  </a:cubicBezTo>
                  <a:cubicBezTo>
                    <a:pt x="367336" y="-3478"/>
                    <a:pt x="546579" y="-18426"/>
                    <a:pt x="708162" y="33314"/>
                  </a:cubicBezTo>
                  <a:cubicBezTo>
                    <a:pt x="768309" y="52567"/>
                    <a:pt x="828373" y="68899"/>
                    <a:pt x="883898" y="98941"/>
                  </a:cubicBezTo>
                  <a:cubicBezTo>
                    <a:pt x="907145" y="111527"/>
                    <a:pt x="972417" y="137727"/>
                    <a:pt x="972417" y="137727"/>
                  </a:cubicBezTo>
                  <a:cubicBezTo>
                    <a:pt x="972417" y="137727"/>
                    <a:pt x="922950" y="128481"/>
                    <a:pt x="897950" y="126189"/>
                  </a:cubicBezTo>
                  <a:cubicBezTo>
                    <a:pt x="849506" y="121769"/>
                    <a:pt x="798884" y="120423"/>
                    <a:pt x="751100" y="131650"/>
                  </a:cubicBezTo>
                  <a:cubicBezTo>
                    <a:pt x="595532" y="168188"/>
                    <a:pt x="437023" y="181478"/>
                    <a:pt x="277501" y="165540"/>
                  </a:cubicBezTo>
                  <a:cubicBezTo>
                    <a:pt x="178928" y="155697"/>
                    <a:pt x="0" y="81421"/>
                    <a:pt x="0" y="814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-73616" y="1550416"/>
              <a:ext cx="990677" cy="175275"/>
            </a:xfrm>
            <a:custGeom>
              <a:avLst/>
              <a:gdLst/>
              <a:ahLst/>
              <a:cxnLst/>
              <a:rect l="l" t="t" r="r" b="b"/>
              <a:pathLst>
                <a:path w="990677" h="175275" extrusionOk="0">
                  <a:moveTo>
                    <a:pt x="0" y="0"/>
                  </a:moveTo>
                  <a:cubicBezTo>
                    <a:pt x="0" y="0"/>
                    <a:pt x="79575" y="33464"/>
                    <a:pt x="98715" y="38481"/>
                  </a:cubicBezTo>
                  <a:cubicBezTo>
                    <a:pt x="144624" y="50514"/>
                    <a:pt x="200368" y="47365"/>
                    <a:pt x="247385" y="43885"/>
                  </a:cubicBezTo>
                  <a:cubicBezTo>
                    <a:pt x="313311" y="38995"/>
                    <a:pt x="379179" y="19380"/>
                    <a:pt x="445721" y="17164"/>
                  </a:cubicBezTo>
                  <a:cubicBezTo>
                    <a:pt x="557868" y="13449"/>
                    <a:pt x="665784" y="30201"/>
                    <a:pt x="776409" y="40316"/>
                  </a:cubicBezTo>
                  <a:cubicBezTo>
                    <a:pt x="825063" y="44761"/>
                    <a:pt x="867049" y="40983"/>
                    <a:pt x="920624" y="48838"/>
                  </a:cubicBezTo>
                  <a:cubicBezTo>
                    <a:pt x="974180" y="56680"/>
                    <a:pt x="990678" y="71698"/>
                    <a:pt x="990678" y="71698"/>
                  </a:cubicBezTo>
                  <a:cubicBezTo>
                    <a:pt x="990678" y="71698"/>
                    <a:pt x="875298" y="67107"/>
                    <a:pt x="839382" y="74397"/>
                  </a:cubicBezTo>
                  <a:cubicBezTo>
                    <a:pt x="776530" y="87154"/>
                    <a:pt x="718294" y="123279"/>
                    <a:pt x="656337" y="140278"/>
                  </a:cubicBezTo>
                  <a:cubicBezTo>
                    <a:pt x="550054" y="169405"/>
                    <a:pt x="409750" y="188360"/>
                    <a:pt x="300085" y="164351"/>
                  </a:cubicBezTo>
                  <a:cubicBezTo>
                    <a:pt x="198218" y="14205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-212548" y="701262"/>
              <a:ext cx="446931" cy="854056"/>
            </a:xfrm>
            <a:custGeom>
              <a:avLst/>
              <a:gdLst/>
              <a:ahLst/>
              <a:cxnLst/>
              <a:rect l="l" t="t" r="r" b="b"/>
              <a:pathLst>
                <a:path w="446931" h="854056" extrusionOk="0">
                  <a:moveTo>
                    <a:pt x="446931" y="0"/>
                  </a:moveTo>
                  <a:cubicBezTo>
                    <a:pt x="423685" y="2985"/>
                    <a:pt x="409558" y="32836"/>
                    <a:pt x="397053" y="49028"/>
                  </a:cubicBezTo>
                  <a:cubicBezTo>
                    <a:pt x="351373" y="108179"/>
                    <a:pt x="338161" y="173101"/>
                    <a:pt x="318559" y="243707"/>
                  </a:cubicBezTo>
                  <a:cubicBezTo>
                    <a:pt x="277614" y="391230"/>
                    <a:pt x="235590" y="526993"/>
                    <a:pt x="159625" y="661003"/>
                  </a:cubicBezTo>
                  <a:cubicBezTo>
                    <a:pt x="122231" y="726961"/>
                    <a:pt x="64964" y="810425"/>
                    <a:pt x="0" y="85405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340363" y="540315"/>
              <a:ext cx="92145" cy="765841"/>
            </a:xfrm>
            <a:custGeom>
              <a:avLst/>
              <a:gdLst/>
              <a:ahLst/>
              <a:cxnLst/>
              <a:rect l="l" t="t" r="r" b="b"/>
              <a:pathLst>
                <a:path w="92145" h="765841" extrusionOk="0">
                  <a:moveTo>
                    <a:pt x="92146" y="0"/>
                  </a:moveTo>
                  <a:cubicBezTo>
                    <a:pt x="14124" y="112934"/>
                    <a:pt x="47876" y="274256"/>
                    <a:pt x="64066" y="399808"/>
                  </a:cubicBezTo>
                  <a:cubicBezTo>
                    <a:pt x="76937" y="499649"/>
                    <a:pt x="87704" y="638733"/>
                    <a:pt x="33096" y="729386"/>
                  </a:cubicBezTo>
                  <a:cubicBezTo>
                    <a:pt x="24404" y="743813"/>
                    <a:pt x="9436" y="752189"/>
                    <a:pt x="0" y="765841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643311" y="385909"/>
              <a:ext cx="67488" cy="791132"/>
            </a:xfrm>
            <a:custGeom>
              <a:avLst/>
              <a:gdLst/>
              <a:ahLst/>
              <a:cxnLst/>
              <a:rect l="l" t="t" r="r" b="b"/>
              <a:pathLst>
                <a:path w="67488" h="791132" extrusionOk="0">
                  <a:moveTo>
                    <a:pt x="67488" y="0"/>
                  </a:moveTo>
                  <a:cubicBezTo>
                    <a:pt x="67488" y="0"/>
                    <a:pt x="25146" y="87044"/>
                    <a:pt x="10459" y="173193"/>
                  </a:cubicBezTo>
                  <a:cubicBezTo>
                    <a:pt x="-4235" y="259364"/>
                    <a:pt x="-2159" y="285139"/>
                    <a:pt x="8725" y="344639"/>
                  </a:cubicBezTo>
                  <a:cubicBezTo>
                    <a:pt x="36087" y="494410"/>
                    <a:pt x="27871" y="642016"/>
                    <a:pt x="6725" y="79113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926106" y="53751"/>
              <a:ext cx="102365" cy="756152"/>
            </a:xfrm>
            <a:custGeom>
              <a:avLst/>
              <a:gdLst/>
              <a:ahLst/>
              <a:cxnLst/>
              <a:rect l="l" t="t" r="r" b="b"/>
              <a:pathLst>
                <a:path w="102365" h="756152" extrusionOk="0">
                  <a:moveTo>
                    <a:pt x="102365" y="391"/>
                  </a:moveTo>
                  <a:cubicBezTo>
                    <a:pt x="93723" y="-4045"/>
                    <a:pt x="84242" y="30560"/>
                    <a:pt x="80210" y="38412"/>
                  </a:cubicBezTo>
                  <a:cubicBezTo>
                    <a:pt x="58607" y="80513"/>
                    <a:pt x="34306" y="122853"/>
                    <a:pt x="19904" y="167953"/>
                  </a:cubicBezTo>
                  <a:cubicBezTo>
                    <a:pt x="-23682" y="304504"/>
                    <a:pt x="15161" y="426069"/>
                    <a:pt x="33995" y="563147"/>
                  </a:cubicBezTo>
                  <a:cubicBezTo>
                    <a:pt x="40878" y="613220"/>
                    <a:pt x="59223" y="709874"/>
                    <a:pt x="35474" y="75615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1241179" y="-383138"/>
              <a:ext cx="309941" cy="829094"/>
            </a:xfrm>
            <a:custGeom>
              <a:avLst/>
              <a:gdLst/>
              <a:ahLst/>
              <a:cxnLst/>
              <a:rect l="l" t="t" r="r" b="b"/>
              <a:pathLst>
                <a:path w="309941" h="829094" extrusionOk="0">
                  <a:moveTo>
                    <a:pt x="309942" y="0"/>
                  </a:moveTo>
                  <a:cubicBezTo>
                    <a:pt x="279785" y="18850"/>
                    <a:pt x="240669" y="129287"/>
                    <a:pt x="219187" y="164433"/>
                  </a:cubicBezTo>
                  <a:cubicBezTo>
                    <a:pt x="129544" y="311123"/>
                    <a:pt x="80903" y="478781"/>
                    <a:pt x="34783" y="642586"/>
                  </a:cubicBezTo>
                  <a:cubicBezTo>
                    <a:pt x="19778" y="695870"/>
                    <a:pt x="-4517" y="773888"/>
                    <a:pt x="728" y="82909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124946" y="153073"/>
              <a:ext cx="603859" cy="501305"/>
            </a:xfrm>
            <a:custGeom>
              <a:avLst/>
              <a:gdLst/>
              <a:ahLst/>
              <a:cxnLst/>
              <a:rect l="l" t="t" r="r" b="b"/>
              <a:pathLst>
                <a:path w="603859" h="501305" extrusionOk="0">
                  <a:moveTo>
                    <a:pt x="0" y="501231"/>
                  </a:moveTo>
                  <a:cubicBezTo>
                    <a:pt x="7912" y="504012"/>
                    <a:pt x="145999" y="428530"/>
                    <a:pt x="165011" y="417575"/>
                  </a:cubicBezTo>
                  <a:cubicBezTo>
                    <a:pt x="301492" y="338892"/>
                    <a:pt x="410007" y="228544"/>
                    <a:pt x="511213" y="109172"/>
                  </a:cubicBezTo>
                  <a:cubicBezTo>
                    <a:pt x="542265" y="72517"/>
                    <a:pt x="579114" y="41611"/>
                    <a:pt x="60386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889139" y="714190"/>
              <a:ext cx="830230" cy="240070"/>
            </a:xfrm>
            <a:custGeom>
              <a:avLst/>
              <a:gdLst/>
              <a:ahLst/>
              <a:cxnLst/>
              <a:rect l="l" t="t" r="r" b="b"/>
              <a:pathLst>
                <a:path w="830230" h="240070" extrusionOk="0">
                  <a:moveTo>
                    <a:pt x="0" y="238138"/>
                  </a:moveTo>
                  <a:cubicBezTo>
                    <a:pt x="3188" y="244824"/>
                    <a:pt x="7766" y="232258"/>
                    <a:pt x="11970" y="229172"/>
                  </a:cubicBezTo>
                  <a:cubicBezTo>
                    <a:pt x="23984" y="220364"/>
                    <a:pt x="39732" y="217234"/>
                    <a:pt x="53956" y="213614"/>
                  </a:cubicBezTo>
                  <a:cubicBezTo>
                    <a:pt x="91732" y="204019"/>
                    <a:pt x="132029" y="201041"/>
                    <a:pt x="170497" y="196228"/>
                  </a:cubicBezTo>
                  <a:cubicBezTo>
                    <a:pt x="219920" y="190030"/>
                    <a:pt x="279889" y="200171"/>
                    <a:pt x="329635" y="205264"/>
                  </a:cubicBezTo>
                  <a:cubicBezTo>
                    <a:pt x="420789" y="214617"/>
                    <a:pt x="485578" y="224180"/>
                    <a:pt x="610737" y="172866"/>
                  </a:cubicBezTo>
                  <a:cubicBezTo>
                    <a:pt x="735882" y="121545"/>
                    <a:pt x="830231" y="0"/>
                    <a:pt x="830231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708533" y="1103433"/>
              <a:ext cx="740905" cy="110197"/>
            </a:xfrm>
            <a:custGeom>
              <a:avLst/>
              <a:gdLst/>
              <a:ahLst/>
              <a:cxnLst/>
              <a:rect l="l" t="t" r="r" b="b"/>
              <a:pathLst>
                <a:path w="740905" h="110197" extrusionOk="0">
                  <a:moveTo>
                    <a:pt x="0" y="64129"/>
                  </a:moveTo>
                  <a:cubicBezTo>
                    <a:pt x="35242" y="91504"/>
                    <a:pt x="74860" y="94679"/>
                    <a:pt x="115881" y="101041"/>
                  </a:cubicBezTo>
                  <a:cubicBezTo>
                    <a:pt x="301714" y="129826"/>
                    <a:pt x="409588" y="86874"/>
                    <a:pt x="579565" y="26130"/>
                  </a:cubicBezTo>
                  <a:cubicBezTo>
                    <a:pt x="625431" y="9722"/>
                    <a:pt x="740905" y="0"/>
                    <a:pt x="740905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86834" y="1418329"/>
              <a:ext cx="922726" cy="54165"/>
            </a:xfrm>
            <a:custGeom>
              <a:avLst/>
              <a:gdLst/>
              <a:ahLst/>
              <a:cxnLst/>
              <a:rect l="l" t="t" r="r" b="b"/>
              <a:pathLst>
                <a:path w="922726" h="54165" extrusionOk="0">
                  <a:moveTo>
                    <a:pt x="0" y="0"/>
                  </a:moveTo>
                  <a:cubicBezTo>
                    <a:pt x="22990" y="17875"/>
                    <a:pt x="216577" y="36881"/>
                    <a:pt x="251951" y="36392"/>
                  </a:cubicBezTo>
                  <a:cubicBezTo>
                    <a:pt x="334889" y="35224"/>
                    <a:pt x="418285" y="47085"/>
                    <a:pt x="501156" y="40691"/>
                  </a:cubicBezTo>
                  <a:cubicBezTo>
                    <a:pt x="575915" y="34919"/>
                    <a:pt x="651759" y="19539"/>
                    <a:pt x="726683" y="19914"/>
                  </a:cubicBezTo>
                  <a:cubicBezTo>
                    <a:pt x="778727" y="20193"/>
                    <a:pt x="870847" y="52051"/>
                    <a:pt x="922726" y="541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-1451" y="1583715"/>
              <a:ext cx="915705" cy="60180"/>
            </a:xfrm>
            <a:custGeom>
              <a:avLst/>
              <a:gdLst/>
              <a:ahLst/>
              <a:cxnLst/>
              <a:rect l="l" t="t" r="r" b="b"/>
              <a:pathLst>
                <a:path w="915705" h="60180" extrusionOk="0">
                  <a:moveTo>
                    <a:pt x="0" y="0"/>
                  </a:moveTo>
                  <a:cubicBezTo>
                    <a:pt x="153482" y="114421"/>
                    <a:pt x="707051" y="29191"/>
                    <a:pt x="915706" y="3632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6"/>
          <p:cNvSpPr/>
          <p:nvPr/>
        </p:nvSpPr>
        <p:spPr>
          <a:xfrm flipH="1">
            <a:off x="94080" y="115225"/>
            <a:ext cx="2427259" cy="1461312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16"/>
          <p:cNvSpPr/>
          <p:nvPr/>
        </p:nvSpPr>
        <p:spPr>
          <a:xfrm rot="10800000" flipH="1">
            <a:off x="8653830" y="5357225"/>
            <a:ext cx="2427259" cy="1461312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6"/>
          <p:cNvSpPr/>
          <p:nvPr/>
        </p:nvSpPr>
        <p:spPr>
          <a:xfrm>
            <a:off x="8966269" y="1"/>
            <a:ext cx="3225730" cy="3011363"/>
          </a:xfrm>
          <a:custGeom>
            <a:avLst/>
            <a:gdLst/>
            <a:ahLst/>
            <a:cxnLst/>
            <a:rect l="l" t="t" r="r" b="b"/>
            <a:pathLst>
              <a:path w="3225730" h="3011363" extrusionOk="0">
                <a:moveTo>
                  <a:pt x="36477" y="0"/>
                </a:moveTo>
                <a:lnTo>
                  <a:pt x="3225730" y="0"/>
                </a:lnTo>
                <a:lnTo>
                  <a:pt x="3225730" y="2798732"/>
                </a:lnTo>
                <a:lnTo>
                  <a:pt x="3225230" y="2798921"/>
                </a:lnTo>
                <a:cubicBezTo>
                  <a:pt x="2621869" y="3011251"/>
                  <a:pt x="1959020" y="3101007"/>
                  <a:pt x="1517644" y="2895042"/>
                </a:cubicBezTo>
                <a:cubicBezTo>
                  <a:pt x="853243" y="2584978"/>
                  <a:pt x="343592" y="1811497"/>
                  <a:pt x="107499" y="1136937"/>
                </a:cubicBezTo>
                <a:cubicBezTo>
                  <a:pt x="-4793" y="816058"/>
                  <a:pt x="-24226" y="404837"/>
                  <a:pt x="26569" y="55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6"/>
          <p:cNvSpPr/>
          <p:nvPr/>
        </p:nvSpPr>
        <p:spPr>
          <a:xfrm>
            <a:off x="0" y="2560839"/>
            <a:ext cx="7904456" cy="4297677"/>
          </a:xfrm>
          <a:custGeom>
            <a:avLst/>
            <a:gdLst/>
            <a:ahLst/>
            <a:cxnLst/>
            <a:rect l="l" t="t" r="r" b="b"/>
            <a:pathLst>
              <a:path w="6684529" h="3634399" extrusionOk="0">
                <a:moveTo>
                  <a:pt x="276365" y="871"/>
                </a:moveTo>
                <a:cubicBezTo>
                  <a:pt x="333515" y="2678"/>
                  <a:pt x="389238" y="7497"/>
                  <a:pt x="442246" y="17134"/>
                </a:cubicBezTo>
                <a:cubicBezTo>
                  <a:pt x="787566" y="79916"/>
                  <a:pt x="1088664" y="322746"/>
                  <a:pt x="1390162" y="485091"/>
                </a:cubicBezTo>
                <a:cubicBezTo>
                  <a:pt x="1769606" y="689408"/>
                  <a:pt x="2234813" y="869844"/>
                  <a:pt x="2662041" y="941046"/>
                </a:cubicBezTo>
                <a:cubicBezTo>
                  <a:pt x="2980043" y="994050"/>
                  <a:pt x="3304083" y="972060"/>
                  <a:pt x="3621952" y="1025044"/>
                </a:cubicBezTo>
                <a:cubicBezTo>
                  <a:pt x="4454724" y="1163836"/>
                  <a:pt x="5218913" y="1338118"/>
                  <a:pt x="5829751" y="1948956"/>
                </a:cubicBezTo>
                <a:cubicBezTo>
                  <a:pt x="6246417" y="2365622"/>
                  <a:pt x="6824246" y="2994021"/>
                  <a:pt x="6653955" y="3632907"/>
                </a:cubicBezTo>
                <a:lnTo>
                  <a:pt x="6653438" y="3634399"/>
                </a:lnTo>
                <a:lnTo>
                  <a:pt x="0" y="3634399"/>
                </a:lnTo>
                <a:lnTo>
                  <a:pt x="0" y="7932"/>
                </a:lnTo>
                <a:lnTo>
                  <a:pt x="101925" y="2678"/>
                </a:lnTo>
                <a:cubicBezTo>
                  <a:pt x="160639" y="268"/>
                  <a:pt x="219215" y="-937"/>
                  <a:pt x="276365" y="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6"/>
          <p:cNvSpPr/>
          <p:nvPr/>
        </p:nvSpPr>
        <p:spPr>
          <a:xfrm>
            <a:off x="988438" y="839613"/>
            <a:ext cx="10214981" cy="5178766"/>
          </a:xfrm>
          <a:custGeom>
            <a:avLst/>
            <a:gdLst/>
            <a:ahLst/>
            <a:cxnLst/>
            <a:rect l="l" t="t" r="r" b="b"/>
            <a:pathLst>
              <a:path w="9822097" h="4061777" extrusionOk="0">
                <a:moveTo>
                  <a:pt x="0" y="0"/>
                </a:moveTo>
                <a:lnTo>
                  <a:pt x="9822098" y="0"/>
                </a:lnTo>
                <a:lnTo>
                  <a:pt x="9822098" y="4061778"/>
                </a:lnTo>
                <a:lnTo>
                  <a:pt x="0" y="40617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6"/>
          <p:cNvSpPr txBox="1">
            <a:spLocks noGrp="1"/>
          </p:cNvSpPr>
          <p:nvPr>
            <p:ph type="title"/>
          </p:nvPr>
        </p:nvSpPr>
        <p:spPr>
          <a:xfrm>
            <a:off x="1212150" y="1331550"/>
            <a:ext cx="9767700" cy="3639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97" name="Google Shape;1397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8" name="Google Shape;1398;p16"/>
          <p:cNvSpPr txBox="1">
            <a:spLocks noGrp="1"/>
          </p:cNvSpPr>
          <p:nvPr>
            <p:ph type="subTitle" idx="1"/>
          </p:nvPr>
        </p:nvSpPr>
        <p:spPr>
          <a:xfrm>
            <a:off x="1212150" y="5204650"/>
            <a:ext cx="9767700" cy="7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399" name="Google Shape;1399;p16"/>
          <p:cNvGrpSpPr/>
          <p:nvPr/>
        </p:nvGrpSpPr>
        <p:grpSpPr>
          <a:xfrm>
            <a:off x="10299198" y="53796"/>
            <a:ext cx="2180291" cy="2507056"/>
            <a:chOff x="10299173" y="-172004"/>
            <a:chExt cx="2180291" cy="2507056"/>
          </a:xfrm>
        </p:grpSpPr>
        <p:sp>
          <p:nvSpPr>
            <p:cNvPr id="1400" name="Google Shape;1400;p16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10853737" y="-172004"/>
              <a:ext cx="1625727" cy="1594087"/>
            </a:xfrm>
            <a:custGeom>
              <a:avLst/>
              <a:gdLst/>
              <a:ahLst/>
              <a:cxnLst/>
              <a:rect l="l" t="t" r="r" b="b"/>
              <a:pathLst>
                <a:path w="1625727" h="1594087" extrusionOk="0">
                  <a:moveTo>
                    <a:pt x="1625727" y="0"/>
                  </a:moveTo>
                  <a:cubicBezTo>
                    <a:pt x="1625727" y="0"/>
                    <a:pt x="1573467" y="79124"/>
                    <a:pt x="1444371" y="109349"/>
                  </a:cubicBezTo>
                  <a:cubicBezTo>
                    <a:pt x="1315276" y="139571"/>
                    <a:pt x="1209675" y="91144"/>
                    <a:pt x="1133539" y="111368"/>
                  </a:cubicBezTo>
                  <a:cubicBezTo>
                    <a:pt x="995426" y="148055"/>
                    <a:pt x="866204" y="347497"/>
                    <a:pt x="664337" y="503231"/>
                  </a:cubicBezTo>
                  <a:cubicBezTo>
                    <a:pt x="389065" y="715528"/>
                    <a:pt x="376238" y="654298"/>
                    <a:pt x="205804" y="1133865"/>
                  </a:cubicBezTo>
                  <a:cubicBezTo>
                    <a:pt x="98616" y="1435439"/>
                    <a:pt x="0" y="1594088"/>
                    <a:pt x="0" y="1594088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11775917" y="-65519"/>
              <a:ext cx="246283" cy="976391"/>
            </a:xfrm>
            <a:custGeom>
              <a:avLst/>
              <a:gdLst/>
              <a:ahLst/>
              <a:cxnLst/>
              <a:rect l="l" t="t" r="r" b="b"/>
              <a:pathLst>
                <a:path w="246283" h="976391" extrusionOk="0">
                  <a:moveTo>
                    <a:pt x="246283" y="0"/>
                  </a:moveTo>
                  <a:cubicBezTo>
                    <a:pt x="246283" y="0"/>
                    <a:pt x="213454" y="71265"/>
                    <a:pt x="207358" y="88361"/>
                  </a:cubicBezTo>
                  <a:cubicBezTo>
                    <a:pt x="189197" y="139208"/>
                    <a:pt x="169194" y="190924"/>
                    <a:pt x="162590" y="243917"/>
                  </a:cubicBezTo>
                  <a:cubicBezTo>
                    <a:pt x="139095" y="431269"/>
                    <a:pt x="151859" y="622886"/>
                    <a:pt x="113950" y="807949"/>
                  </a:cubicBezTo>
                  <a:cubicBezTo>
                    <a:pt x="99599" y="878174"/>
                    <a:pt x="64229" y="955815"/>
                    <a:pt x="6507" y="976250"/>
                  </a:cubicBezTo>
                  <a:cubicBezTo>
                    <a:pt x="-3843" y="979907"/>
                    <a:pt x="35464" y="911950"/>
                    <a:pt x="42067" y="858641"/>
                  </a:cubicBezTo>
                  <a:cubicBezTo>
                    <a:pt x="50386" y="791325"/>
                    <a:pt x="48735" y="748221"/>
                    <a:pt x="26764" y="684418"/>
                  </a:cubicBezTo>
                  <a:cubicBezTo>
                    <a:pt x="-96553" y="325948"/>
                    <a:pt x="246283" y="0"/>
                    <a:pt x="2462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11460879" y="317660"/>
              <a:ext cx="210193" cy="824420"/>
            </a:xfrm>
            <a:custGeom>
              <a:avLst/>
              <a:gdLst/>
              <a:ahLst/>
              <a:cxnLst/>
              <a:rect l="l" t="t" r="r" b="b"/>
              <a:pathLst>
                <a:path w="210193" h="824420" extrusionOk="0">
                  <a:moveTo>
                    <a:pt x="74403" y="0"/>
                  </a:moveTo>
                  <a:cubicBezTo>
                    <a:pt x="74403" y="0"/>
                    <a:pt x="84310" y="113979"/>
                    <a:pt x="89834" y="143044"/>
                  </a:cubicBezTo>
                  <a:cubicBezTo>
                    <a:pt x="104312" y="219446"/>
                    <a:pt x="144190" y="284675"/>
                    <a:pt x="168574" y="356455"/>
                  </a:cubicBezTo>
                  <a:cubicBezTo>
                    <a:pt x="193149" y="428693"/>
                    <a:pt x="205531" y="511897"/>
                    <a:pt x="209976" y="589824"/>
                  </a:cubicBezTo>
                  <a:cubicBezTo>
                    <a:pt x="213659" y="654842"/>
                    <a:pt x="169273" y="817148"/>
                    <a:pt x="171939" y="824031"/>
                  </a:cubicBezTo>
                  <a:cubicBezTo>
                    <a:pt x="174606" y="830623"/>
                    <a:pt x="172257" y="751508"/>
                    <a:pt x="167367" y="732109"/>
                  </a:cubicBezTo>
                  <a:cubicBezTo>
                    <a:pt x="149968" y="663459"/>
                    <a:pt x="144762" y="602956"/>
                    <a:pt x="97327" y="550143"/>
                  </a:cubicBezTo>
                  <a:cubicBezTo>
                    <a:pt x="2521" y="444409"/>
                    <a:pt x="-29927" y="249627"/>
                    <a:pt x="30969" y="113170"/>
                  </a:cubicBezTo>
                  <a:cubicBezTo>
                    <a:pt x="44813" y="82172"/>
                    <a:pt x="74403" y="0"/>
                    <a:pt x="7440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11232049" y="538910"/>
              <a:ext cx="205369" cy="820992"/>
            </a:xfrm>
            <a:custGeom>
              <a:avLst/>
              <a:gdLst/>
              <a:ahLst/>
              <a:cxnLst/>
              <a:rect l="l" t="t" r="r" b="b"/>
              <a:pathLst>
                <a:path w="205369" h="820992" extrusionOk="0">
                  <a:moveTo>
                    <a:pt x="23707" y="0"/>
                  </a:moveTo>
                  <a:cubicBezTo>
                    <a:pt x="23707" y="0"/>
                    <a:pt x="30246" y="68880"/>
                    <a:pt x="63140" y="156726"/>
                  </a:cubicBezTo>
                  <a:cubicBezTo>
                    <a:pt x="113876" y="292178"/>
                    <a:pt x="195919" y="425026"/>
                    <a:pt x="204491" y="574606"/>
                  </a:cubicBezTo>
                  <a:cubicBezTo>
                    <a:pt x="207793" y="632455"/>
                    <a:pt x="201633" y="688602"/>
                    <a:pt x="188552" y="745860"/>
                  </a:cubicBezTo>
                  <a:cubicBezTo>
                    <a:pt x="183536" y="767958"/>
                    <a:pt x="172614" y="787554"/>
                    <a:pt x="164613" y="808477"/>
                  </a:cubicBezTo>
                  <a:cubicBezTo>
                    <a:pt x="163025" y="812655"/>
                    <a:pt x="159850" y="820993"/>
                    <a:pt x="159850" y="820993"/>
                  </a:cubicBezTo>
                  <a:cubicBezTo>
                    <a:pt x="159850" y="820993"/>
                    <a:pt x="163407" y="808852"/>
                    <a:pt x="164041" y="802641"/>
                  </a:cubicBezTo>
                  <a:cubicBezTo>
                    <a:pt x="165629" y="786373"/>
                    <a:pt x="163089" y="768751"/>
                    <a:pt x="161945" y="752502"/>
                  </a:cubicBezTo>
                  <a:cubicBezTo>
                    <a:pt x="159088" y="711474"/>
                    <a:pt x="150198" y="656610"/>
                    <a:pt x="130323" y="620422"/>
                  </a:cubicBezTo>
                  <a:cubicBezTo>
                    <a:pt x="71776" y="514015"/>
                    <a:pt x="529" y="420733"/>
                    <a:pt x="20" y="294267"/>
                  </a:cubicBezTo>
                  <a:cubicBezTo>
                    <a:pt x="-805" y="98884"/>
                    <a:pt x="23707" y="0"/>
                    <a:pt x="2370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11016312" y="996981"/>
              <a:ext cx="225313" cy="828833"/>
            </a:xfrm>
            <a:custGeom>
              <a:avLst/>
              <a:gdLst/>
              <a:ahLst/>
              <a:cxnLst/>
              <a:rect l="l" t="t" r="r" b="b"/>
              <a:pathLst>
                <a:path w="225313" h="828833" extrusionOk="0">
                  <a:moveTo>
                    <a:pt x="30528" y="0"/>
                  </a:moveTo>
                  <a:cubicBezTo>
                    <a:pt x="30528" y="0"/>
                    <a:pt x="36180" y="32023"/>
                    <a:pt x="41132" y="42132"/>
                  </a:cubicBezTo>
                  <a:cubicBezTo>
                    <a:pt x="55356" y="71564"/>
                    <a:pt x="73009" y="97511"/>
                    <a:pt x="93520" y="123012"/>
                  </a:cubicBezTo>
                  <a:cubicBezTo>
                    <a:pt x="198358" y="253428"/>
                    <a:pt x="256525" y="424040"/>
                    <a:pt x="207947" y="592118"/>
                  </a:cubicBezTo>
                  <a:cubicBezTo>
                    <a:pt x="192072" y="647211"/>
                    <a:pt x="175435" y="701675"/>
                    <a:pt x="156321" y="755777"/>
                  </a:cubicBezTo>
                  <a:cubicBezTo>
                    <a:pt x="150226" y="773138"/>
                    <a:pt x="127683" y="828834"/>
                    <a:pt x="127683" y="828834"/>
                  </a:cubicBezTo>
                  <a:cubicBezTo>
                    <a:pt x="127683" y="828834"/>
                    <a:pt x="157655" y="641286"/>
                    <a:pt x="149146" y="589699"/>
                  </a:cubicBezTo>
                  <a:cubicBezTo>
                    <a:pt x="117015" y="394602"/>
                    <a:pt x="-46751" y="253797"/>
                    <a:pt x="13002" y="46926"/>
                  </a:cubicBezTo>
                  <a:cubicBezTo>
                    <a:pt x="13002" y="46926"/>
                    <a:pt x="30528" y="0"/>
                    <a:pt x="3052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10756211" y="1410404"/>
              <a:ext cx="167748" cy="924648"/>
            </a:xfrm>
            <a:custGeom>
              <a:avLst/>
              <a:gdLst/>
              <a:ahLst/>
              <a:cxnLst/>
              <a:rect l="l" t="t" r="r" b="b"/>
              <a:pathLst>
                <a:path w="167748" h="924648" extrusionOk="0">
                  <a:moveTo>
                    <a:pt x="104447" y="0"/>
                  </a:moveTo>
                  <a:cubicBezTo>
                    <a:pt x="104447" y="0"/>
                    <a:pt x="147120" y="141891"/>
                    <a:pt x="154993" y="194659"/>
                  </a:cubicBezTo>
                  <a:cubicBezTo>
                    <a:pt x="180012" y="362083"/>
                    <a:pt x="168900" y="490195"/>
                    <a:pt x="115687" y="653726"/>
                  </a:cubicBezTo>
                  <a:cubicBezTo>
                    <a:pt x="97018" y="711143"/>
                    <a:pt x="71237" y="785311"/>
                    <a:pt x="42725" y="839070"/>
                  </a:cubicBezTo>
                  <a:cubicBezTo>
                    <a:pt x="31676" y="859955"/>
                    <a:pt x="688" y="924649"/>
                    <a:pt x="688" y="924649"/>
                  </a:cubicBezTo>
                  <a:cubicBezTo>
                    <a:pt x="688" y="924649"/>
                    <a:pt x="-137" y="883158"/>
                    <a:pt x="5324" y="704748"/>
                  </a:cubicBezTo>
                  <a:cubicBezTo>
                    <a:pt x="10721" y="526320"/>
                    <a:pt x="-18997" y="392468"/>
                    <a:pt x="22405" y="211017"/>
                  </a:cubicBezTo>
                  <a:cubicBezTo>
                    <a:pt x="35550" y="153346"/>
                    <a:pt x="58282" y="106178"/>
                    <a:pt x="79301" y="51130"/>
                  </a:cubicBezTo>
                  <a:cubicBezTo>
                    <a:pt x="81460" y="45479"/>
                    <a:pt x="104447" y="0"/>
                    <a:pt x="10444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10416222" y="1156804"/>
              <a:ext cx="567690" cy="762774"/>
            </a:xfrm>
            <a:custGeom>
              <a:avLst/>
              <a:gdLst/>
              <a:ahLst/>
              <a:cxnLst/>
              <a:rect l="l" t="t" r="r" b="b"/>
              <a:pathLst>
                <a:path w="567690" h="762774" extrusionOk="0">
                  <a:moveTo>
                    <a:pt x="567690" y="0"/>
                  </a:moveTo>
                  <a:cubicBezTo>
                    <a:pt x="567690" y="0"/>
                    <a:pt x="372173" y="163398"/>
                    <a:pt x="322326" y="319672"/>
                  </a:cubicBezTo>
                  <a:cubicBezTo>
                    <a:pt x="280734" y="450113"/>
                    <a:pt x="209614" y="524593"/>
                    <a:pt x="156782" y="584054"/>
                  </a:cubicBezTo>
                  <a:cubicBezTo>
                    <a:pt x="102870" y="644608"/>
                    <a:pt x="0" y="762775"/>
                    <a:pt x="0" y="762775"/>
                  </a:cubicBezTo>
                  <a:cubicBezTo>
                    <a:pt x="0" y="762775"/>
                    <a:pt x="53848" y="658800"/>
                    <a:pt x="65913" y="612223"/>
                  </a:cubicBezTo>
                  <a:cubicBezTo>
                    <a:pt x="90742" y="516388"/>
                    <a:pt x="124841" y="426326"/>
                    <a:pt x="172593" y="337915"/>
                  </a:cubicBezTo>
                  <a:cubicBezTo>
                    <a:pt x="228727" y="234010"/>
                    <a:pt x="327406" y="140030"/>
                    <a:pt x="431736" y="84023"/>
                  </a:cubicBezTo>
                  <a:cubicBezTo>
                    <a:pt x="465201" y="66059"/>
                    <a:pt x="500952" y="47987"/>
                    <a:pt x="532130" y="25337"/>
                  </a:cubicBezTo>
                  <a:cubicBezTo>
                    <a:pt x="542481" y="17843"/>
                    <a:pt x="567690" y="0"/>
                    <a:pt x="56769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10299173" y="831265"/>
              <a:ext cx="807992" cy="505807"/>
            </a:xfrm>
            <a:custGeom>
              <a:avLst/>
              <a:gdLst/>
              <a:ahLst/>
              <a:cxnLst/>
              <a:rect l="l" t="t" r="r" b="b"/>
              <a:pathLst>
                <a:path w="807992" h="505807" extrusionOk="0">
                  <a:moveTo>
                    <a:pt x="807993" y="0"/>
                  </a:moveTo>
                  <a:cubicBezTo>
                    <a:pt x="807993" y="0"/>
                    <a:pt x="760114" y="94545"/>
                    <a:pt x="722712" y="129184"/>
                  </a:cubicBezTo>
                  <a:cubicBezTo>
                    <a:pt x="616667" y="227533"/>
                    <a:pt x="494557" y="233813"/>
                    <a:pt x="358222" y="251485"/>
                  </a:cubicBezTo>
                  <a:cubicBezTo>
                    <a:pt x="320757" y="256337"/>
                    <a:pt x="282657" y="253130"/>
                    <a:pt x="247732" y="271913"/>
                  </a:cubicBezTo>
                  <a:cubicBezTo>
                    <a:pt x="184931" y="305606"/>
                    <a:pt x="32404" y="482517"/>
                    <a:pt x="654" y="505606"/>
                  </a:cubicBezTo>
                  <a:cubicBezTo>
                    <a:pt x="-9824" y="513226"/>
                    <a:pt x="108604" y="302952"/>
                    <a:pt x="143719" y="255067"/>
                  </a:cubicBezTo>
                  <a:cubicBezTo>
                    <a:pt x="205378" y="171101"/>
                    <a:pt x="277768" y="107836"/>
                    <a:pt x="383432" y="82023"/>
                  </a:cubicBezTo>
                  <a:cubicBezTo>
                    <a:pt x="454297" y="64707"/>
                    <a:pt x="526433" y="94672"/>
                    <a:pt x="595458" y="81921"/>
                  </a:cubicBezTo>
                  <a:cubicBezTo>
                    <a:pt x="646321" y="72536"/>
                    <a:pt x="690581" y="56991"/>
                    <a:pt x="736428" y="33687"/>
                  </a:cubicBezTo>
                  <a:cubicBezTo>
                    <a:pt x="747033" y="28296"/>
                    <a:pt x="807993" y="0"/>
                    <a:pt x="80799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10475912" y="558402"/>
              <a:ext cx="741997" cy="310969"/>
            </a:xfrm>
            <a:custGeom>
              <a:avLst/>
              <a:gdLst/>
              <a:ahLst/>
              <a:cxnLst/>
              <a:rect l="l" t="t" r="r" b="b"/>
              <a:pathLst>
                <a:path w="741997" h="310969" extrusionOk="0">
                  <a:moveTo>
                    <a:pt x="741997" y="31324"/>
                  </a:moveTo>
                  <a:cubicBezTo>
                    <a:pt x="741997" y="31324"/>
                    <a:pt x="558927" y="45000"/>
                    <a:pt x="532511" y="55782"/>
                  </a:cubicBezTo>
                  <a:cubicBezTo>
                    <a:pt x="488252" y="73767"/>
                    <a:pt x="416369" y="138885"/>
                    <a:pt x="381826" y="169974"/>
                  </a:cubicBezTo>
                  <a:cubicBezTo>
                    <a:pt x="330264" y="216374"/>
                    <a:pt x="284544" y="239729"/>
                    <a:pt x="219837" y="262125"/>
                  </a:cubicBezTo>
                  <a:cubicBezTo>
                    <a:pt x="172593" y="278483"/>
                    <a:pt x="128397" y="290224"/>
                    <a:pt x="78804" y="300092"/>
                  </a:cubicBezTo>
                  <a:cubicBezTo>
                    <a:pt x="52705" y="305267"/>
                    <a:pt x="0" y="310970"/>
                    <a:pt x="0" y="310970"/>
                  </a:cubicBezTo>
                  <a:cubicBezTo>
                    <a:pt x="0" y="310970"/>
                    <a:pt x="43307" y="295406"/>
                    <a:pt x="72644" y="275841"/>
                  </a:cubicBezTo>
                  <a:cubicBezTo>
                    <a:pt x="120777" y="243729"/>
                    <a:pt x="157163" y="204264"/>
                    <a:pt x="194818" y="160208"/>
                  </a:cubicBezTo>
                  <a:cubicBezTo>
                    <a:pt x="255016" y="89786"/>
                    <a:pt x="374968" y="19062"/>
                    <a:pt x="487870" y="4067"/>
                  </a:cubicBezTo>
                  <a:cubicBezTo>
                    <a:pt x="619951" y="-13458"/>
                    <a:pt x="741997" y="31324"/>
                    <a:pt x="741997" y="3132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10705655" y="178174"/>
              <a:ext cx="974407" cy="259524"/>
            </a:xfrm>
            <a:custGeom>
              <a:avLst/>
              <a:gdLst/>
              <a:ahLst/>
              <a:cxnLst/>
              <a:rect l="l" t="t" r="r" b="b"/>
              <a:pathLst>
                <a:path w="974407" h="259524" extrusionOk="0">
                  <a:moveTo>
                    <a:pt x="974407" y="8926"/>
                  </a:moveTo>
                  <a:cubicBezTo>
                    <a:pt x="974407" y="8926"/>
                    <a:pt x="833247" y="85637"/>
                    <a:pt x="783526" y="113142"/>
                  </a:cubicBezTo>
                  <a:cubicBezTo>
                    <a:pt x="633285" y="196386"/>
                    <a:pt x="460057" y="262451"/>
                    <a:pt x="287400" y="259424"/>
                  </a:cubicBezTo>
                  <a:cubicBezTo>
                    <a:pt x="223138" y="258309"/>
                    <a:pt x="159702" y="259966"/>
                    <a:pt x="97218" y="247159"/>
                  </a:cubicBezTo>
                  <a:cubicBezTo>
                    <a:pt x="71056" y="241794"/>
                    <a:pt x="0" y="235486"/>
                    <a:pt x="0" y="235486"/>
                  </a:cubicBezTo>
                  <a:cubicBezTo>
                    <a:pt x="0" y="235486"/>
                    <a:pt x="51181" y="230085"/>
                    <a:pt x="76453" y="225069"/>
                  </a:cubicBezTo>
                  <a:cubicBezTo>
                    <a:pt x="125413" y="215334"/>
                    <a:pt x="175704" y="202020"/>
                    <a:pt x="220027" y="177455"/>
                  </a:cubicBezTo>
                  <a:cubicBezTo>
                    <a:pt x="364363" y="97509"/>
                    <a:pt x="517461" y="39020"/>
                    <a:pt x="679005" y="8280"/>
                  </a:cubicBezTo>
                  <a:cubicBezTo>
                    <a:pt x="778827" y="-10720"/>
                    <a:pt x="974407" y="8926"/>
                    <a:pt x="974407" y="89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10880661" y="-71969"/>
              <a:ext cx="996315" cy="293592"/>
            </a:xfrm>
            <a:custGeom>
              <a:avLst/>
              <a:gdLst/>
              <a:ahLst/>
              <a:cxnLst/>
              <a:rect l="l" t="t" r="r" b="b"/>
              <a:pathLst>
                <a:path w="996315" h="293592" extrusionOk="0">
                  <a:moveTo>
                    <a:pt x="996315" y="71688"/>
                  </a:moveTo>
                  <a:cubicBezTo>
                    <a:pt x="996315" y="71688"/>
                    <a:pt x="909257" y="62536"/>
                    <a:pt x="889064" y="63244"/>
                  </a:cubicBezTo>
                  <a:cubicBezTo>
                    <a:pt x="840677" y="64946"/>
                    <a:pt x="786447" y="84049"/>
                    <a:pt x="740918" y="100960"/>
                  </a:cubicBezTo>
                  <a:cubicBezTo>
                    <a:pt x="677101" y="124672"/>
                    <a:pt x="617030" y="162500"/>
                    <a:pt x="551879" y="183829"/>
                  </a:cubicBezTo>
                  <a:cubicBezTo>
                    <a:pt x="442087" y="219753"/>
                    <a:pt x="331280" y="234814"/>
                    <a:pt x="219520" y="257031"/>
                  </a:cubicBezTo>
                  <a:cubicBezTo>
                    <a:pt x="170370" y="266806"/>
                    <a:pt x="129857" y="282541"/>
                    <a:pt x="74930" y="290468"/>
                  </a:cubicBezTo>
                  <a:cubicBezTo>
                    <a:pt x="20066" y="298394"/>
                    <a:pt x="0" y="288741"/>
                    <a:pt x="0" y="288741"/>
                  </a:cubicBezTo>
                  <a:cubicBezTo>
                    <a:pt x="0" y="288741"/>
                    <a:pt x="115062" y="259859"/>
                    <a:pt x="148654" y="242498"/>
                  </a:cubicBezTo>
                  <a:cubicBezTo>
                    <a:pt x="207518" y="212118"/>
                    <a:pt x="255842" y="160650"/>
                    <a:pt x="312674" y="126466"/>
                  </a:cubicBezTo>
                  <a:cubicBezTo>
                    <a:pt x="410210" y="67846"/>
                    <a:pt x="543941" y="9172"/>
                    <a:pt x="658305" y="568"/>
                  </a:cubicBezTo>
                  <a:cubicBezTo>
                    <a:pt x="764540" y="-7430"/>
                    <a:pt x="996315" y="71688"/>
                    <a:pt x="996315" y="7168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11788520" y="-45078"/>
              <a:ext cx="224409" cy="948480"/>
            </a:xfrm>
            <a:custGeom>
              <a:avLst/>
              <a:gdLst/>
              <a:ahLst/>
              <a:cxnLst/>
              <a:rect l="l" t="t" r="r" b="b"/>
              <a:pathLst>
                <a:path w="224409" h="948480" extrusionOk="0">
                  <a:moveTo>
                    <a:pt x="0" y="948481"/>
                  </a:moveTo>
                  <a:cubicBezTo>
                    <a:pt x="22225" y="938911"/>
                    <a:pt x="28575" y="906190"/>
                    <a:pt x="36830" y="887044"/>
                  </a:cubicBezTo>
                  <a:cubicBezTo>
                    <a:pt x="66866" y="817105"/>
                    <a:pt x="63436" y="750996"/>
                    <a:pt x="64898" y="677586"/>
                  </a:cubicBezTo>
                  <a:cubicBezTo>
                    <a:pt x="67818" y="524219"/>
                    <a:pt x="74867" y="381820"/>
                    <a:pt x="115824" y="231311"/>
                  </a:cubicBezTo>
                  <a:cubicBezTo>
                    <a:pt x="135954" y="157226"/>
                    <a:pt x="171323" y="60615"/>
                    <a:pt x="22441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11496703" y="353548"/>
              <a:ext cx="152799" cy="761460"/>
            </a:xfrm>
            <a:custGeom>
              <a:avLst/>
              <a:gdLst/>
              <a:ahLst/>
              <a:cxnLst/>
              <a:rect l="l" t="t" r="r" b="b"/>
              <a:pathLst>
                <a:path w="152799" h="761460" extrusionOk="0">
                  <a:moveTo>
                    <a:pt x="137068" y="761461"/>
                  </a:moveTo>
                  <a:cubicBezTo>
                    <a:pt x="185455" y="630581"/>
                    <a:pt x="111160" y="485522"/>
                    <a:pt x="63281" y="369717"/>
                  </a:cubicBezTo>
                  <a:cubicBezTo>
                    <a:pt x="25245" y="277628"/>
                    <a:pt x="-20729" y="147276"/>
                    <a:pt x="10132" y="44530"/>
                  </a:cubicBezTo>
                  <a:cubicBezTo>
                    <a:pt x="15085" y="28178"/>
                    <a:pt x="27721" y="15825"/>
                    <a:pt x="33564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11257343" y="566799"/>
              <a:ext cx="154874" cy="776676"/>
            </a:xfrm>
            <a:custGeom>
              <a:avLst/>
              <a:gdLst/>
              <a:ahLst/>
              <a:cxnLst/>
              <a:rect l="l" t="t" r="r" b="b"/>
              <a:pathLst>
                <a:path w="154874" h="776676" extrusionOk="0">
                  <a:moveTo>
                    <a:pt x="140906" y="776676"/>
                  </a:moveTo>
                  <a:cubicBezTo>
                    <a:pt x="140906" y="776676"/>
                    <a:pt x="160591" y="680931"/>
                    <a:pt x="153225" y="594031"/>
                  </a:cubicBezTo>
                  <a:cubicBezTo>
                    <a:pt x="145859" y="507100"/>
                    <a:pt x="137287" y="482970"/>
                    <a:pt x="111378" y="429014"/>
                  </a:cubicBezTo>
                  <a:cubicBezTo>
                    <a:pt x="46355" y="293194"/>
                    <a:pt x="16954" y="14918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11040974" y="1008989"/>
              <a:ext cx="167459" cy="744561"/>
            </a:xfrm>
            <a:custGeom>
              <a:avLst/>
              <a:gdLst/>
              <a:ahLst/>
              <a:cxnLst/>
              <a:rect l="l" t="t" r="r" b="b"/>
              <a:pathLst>
                <a:path w="167459" h="744561" extrusionOk="0">
                  <a:moveTo>
                    <a:pt x="127913" y="744500"/>
                  </a:moveTo>
                  <a:cubicBezTo>
                    <a:pt x="137566" y="746258"/>
                    <a:pt x="138137" y="710317"/>
                    <a:pt x="140106" y="701618"/>
                  </a:cubicBezTo>
                  <a:cubicBezTo>
                    <a:pt x="150773" y="654990"/>
                    <a:pt x="163982" y="607346"/>
                    <a:pt x="166775" y="559918"/>
                  </a:cubicBezTo>
                  <a:cubicBezTo>
                    <a:pt x="175094" y="416312"/>
                    <a:pt x="105879" y="310871"/>
                    <a:pt x="52475" y="184766"/>
                  </a:cubicBezTo>
                  <a:cubicBezTo>
                    <a:pt x="32981" y="138703"/>
                    <a:pt x="-9691" y="51251"/>
                    <a:pt x="1993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10763884" y="1439100"/>
              <a:ext cx="109767" cy="884789"/>
            </a:xfrm>
            <a:custGeom>
              <a:avLst/>
              <a:gdLst/>
              <a:ahLst/>
              <a:cxnLst/>
              <a:rect l="l" t="t" r="r" b="b"/>
              <a:pathLst>
                <a:path w="109767" h="884789" extrusionOk="0">
                  <a:moveTo>
                    <a:pt x="0" y="884790"/>
                  </a:moveTo>
                  <a:cubicBezTo>
                    <a:pt x="25019" y="857999"/>
                    <a:pt x="35560" y="740746"/>
                    <a:pt x="47879" y="700824"/>
                  </a:cubicBezTo>
                  <a:cubicBezTo>
                    <a:pt x="99123" y="534194"/>
                    <a:pt x="104584" y="359283"/>
                    <a:pt x="108459" y="188798"/>
                  </a:cubicBezTo>
                  <a:cubicBezTo>
                    <a:pt x="109792" y="133337"/>
                    <a:pt x="113919" y="51460"/>
                    <a:pt x="94742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10452290" y="1205432"/>
              <a:ext cx="468883" cy="655206"/>
            </a:xfrm>
            <a:custGeom>
              <a:avLst/>
              <a:gdLst/>
              <a:ahLst/>
              <a:cxnLst/>
              <a:rect l="l" t="t" r="r" b="b"/>
              <a:pathLst>
                <a:path w="468883" h="655206" extrusionOk="0">
                  <a:moveTo>
                    <a:pt x="468884" y="1"/>
                  </a:moveTo>
                  <a:cubicBezTo>
                    <a:pt x="460375" y="-393"/>
                    <a:pt x="343217" y="111888"/>
                    <a:pt x="327216" y="127884"/>
                  </a:cubicBezTo>
                  <a:cubicBezTo>
                    <a:pt x="212471" y="242768"/>
                    <a:pt x="133350" y="379966"/>
                    <a:pt x="63753" y="523711"/>
                  </a:cubicBezTo>
                  <a:cubicBezTo>
                    <a:pt x="42418" y="567844"/>
                    <a:pt x="13843" y="608134"/>
                    <a:pt x="0" y="655207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10319067" y="850110"/>
              <a:ext cx="759269" cy="469374"/>
            </a:xfrm>
            <a:custGeom>
              <a:avLst/>
              <a:gdLst/>
              <a:ahLst/>
              <a:cxnLst/>
              <a:rect l="l" t="t" r="r" b="b"/>
              <a:pathLst>
                <a:path w="759269" h="469374" extrusionOk="0">
                  <a:moveTo>
                    <a:pt x="759269" y="1304"/>
                  </a:moveTo>
                  <a:cubicBezTo>
                    <a:pt x="754380" y="-4189"/>
                    <a:pt x="753110" y="9190"/>
                    <a:pt x="749681" y="13369"/>
                  </a:cubicBezTo>
                  <a:cubicBezTo>
                    <a:pt x="740092" y="25281"/>
                    <a:pt x="725360" y="32831"/>
                    <a:pt x="712215" y="40407"/>
                  </a:cubicBezTo>
                  <a:cubicBezTo>
                    <a:pt x="677354" y="60517"/>
                    <a:pt x="638301" y="75002"/>
                    <a:pt x="601535" y="90718"/>
                  </a:cubicBezTo>
                  <a:cubicBezTo>
                    <a:pt x="554355" y="110924"/>
                    <a:pt x="492569" y="118499"/>
                    <a:pt x="442151" y="127961"/>
                  </a:cubicBezTo>
                  <a:cubicBezTo>
                    <a:pt x="349758" y="145290"/>
                    <a:pt x="283401" y="154809"/>
                    <a:pt x="172847" y="240165"/>
                  </a:cubicBezTo>
                  <a:cubicBezTo>
                    <a:pt x="62293" y="325522"/>
                    <a:pt x="0" y="469375"/>
                    <a:pt x="0" y="46937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10486770" y="583430"/>
              <a:ext cx="715200" cy="284665"/>
            </a:xfrm>
            <a:custGeom>
              <a:avLst/>
              <a:gdLst/>
              <a:ahLst/>
              <a:cxnLst/>
              <a:rect l="l" t="t" r="r" b="b"/>
              <a:pathLst>
                <a:path w="715200" h="284665" extrusionOk="0">
                  <a:moveTo>
                    <a:pt x="715201" y="9345"/>
                  </a:moveTo>
                  <a:cubicBezTo>
                    <a:pt x="673481" y="-6758"/>
                    <a:pt x="633540" y="1633"/>
                    <a:pt x="591439" y="7365"/>
                  </a:cubicBezTo>
                  <a:cubicBezTo>
                    <a:pt x="400622" y="33364"/>
                    <a:pt x="305054" y="105704"/>
                    <a:pt x="152654" y="213038"/>
                  </a:cubicBezTo>
                  <a:cubicBezTo>
                    <a:pt x="111506" y="242019"/>
                    <a:pt x="0" y="284666"/>
                    <a:pt x="0" y="28466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10728579" y="199774"/>
              <a:ext cx="924814" cy="216111"/>
            </a:xfrm>
            <a:custGeom>
              <a:avLst/>
              <a:gdLst/>
              <a:ahLst/>
              <a:cxnLst/>
              <a:rect l="l" t="t" r="r" b="b"/>
              <a:pathLst>
                <a:path w="924814" h="216111" extrusionOk="0">
                  <a:moveTo>
                    <a:pt x="924814" y="1837"/>
                  </a:moveTo>
                  <a:cubicBezTo>
                    <a:pt x="897572" y="-8682"/>
                    <a:pt x="701611" y="28943"/>
                    <a:pt x="666814" y="39618"/>
                  </a:cubicBezTo>
                  <a:cubicBezTo>
                    <a:pt x="585215" y="64669"/>
                    <a:pt x="499872" y="77352"/>
                    <a:pt x="419671" y="107401"/>
                  </a:cubicBezTo>
                  <a:cubicBezTo>
                    <a:pt x="347281" y="134510"/>
                    <a:pt x="276352" y="171153"/>
                    <a:pt x="202247" y="192411"/>
                  </a:cubicBezTo>
                  <a:cubicBezTo>
                    <a:pt x="150813" y="207162"/>
                    <a:pt x="51752" y="203171"/>
                    <a:pt x="0" y="216112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10883963" y="-22592"/>
              <a:ext cx="913320" cy="240542"/>
            </a:xfrm>
            <a:custGeom>
              <a:avLst/>
              <a:gdLst/>
              <a:ahLst/>
              <a:cxnLst/>
              <a:rect l="l" t="t" r="r" b="b"/>
              <a:pathLst>
                <a:path w="913320" h="240542" extrusionOk="0">
                  <a:moveTo>
                    <a:pt x="913320" y="11179"/>
                  </a:moveTo>
                  <a:cubicBezTo>
                    <a:pt x="732727" y="-54330"/>
                    <a:pt x="207835" y="187186"/>
                    <a:pt x="0" y="24054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16"/>
          <p:cNvGrpSpPr/>
          <p:nvPr/>
        </p:nvGrpSpPr>
        <p:grpSpPr>
          <a:xfrm rot="10800000" flipH="1">
            <a:off x="-426669" y="4416564"/>
            <a:ext cx="2072505" cy="2441435"/>
            <a:chOff x="-426669" y="4416564"/>
            <a:chExt cx="2072505" cy="2441435"/>
          </a:xfrm>
        </p:grpSpPr>
        <p:sp>
          <p:nvSpPr>
            <p:cNvPr id="1433" name="Google Shape;1433;p16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-426669" y="4416564"/>
              <a:ext cx="1533906" cy="1544396"/>
            </a:xfrm>
            <a:custGeom>
              <a:avLst/>
              <a:gdLst/>
              <a:ahLst/>
              <a:cxnLst/>
              <a:rect l="l" t="t" r="r" b="b"/>
              <a:pathLst>
                <a:path w="1533906" h="1544396" extrusionOk="0">
                  <a:moveTo>
                    <a:pt x="0" y="0"/>
                  </a:moveTo>
                  <a:cubicBezTo>
                    <a:pt x="0" y="0"/>
                    <a:pt x="48609" y="77083"/>
                    <a:pt x="172771" y="104889"/>
                  </a:cubicBezTo>
                  <a:cubicBezTo>
                    <a:pt x="296929" y="132696"/>
                    <a:pt x="400321" y="83452"/>
                    <a:pt x="473469" y="102210"/>
                  </a:cubicBezTo>
                  <a:cubicBezTo>
                    <a:pt x="606171" y="136239"/>
                    <a:pt x="726304" y="330581"/>
                    <a:pt x="917850" y="480816"/>
                  </a:cubicBezTo>
                  <a:cubicBezTo>
                    <a:pt x="1178973" y="685610"/>
                    <a:pt x="1192899" y="625158"/>
                    <a:pt x="1346061" y="1094562"/>
                  </a:cubicBezTo>
                  <a:cubicBezTo>
                    <a:pt x="1442365" y="1389749"/>
                    <a:pt x="1533907" y="1544396"/>
                    <a:pt x="1533907" y="1544396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13129" y="4514494"/>
              <a:ext cx="225618" cy="957296"/>
            </a:xfrm>
            <a:custGeom>
              <a:avLst/>
              <a:gdLst/>
              <a:ahLst/>
              <a:cxnLst/>
              <a:rect l="l" t="t" r="r" b="b"/>
              <a:pathLst>
                <a:path w="225618" h="957296" extrusionOk="0">
                  <a:moveTo>
                    <a:pt x="0" y="0"/>
                  </a:moveTo>
                  <a:cubicBezTo>
                    <a:pt x="0" y="0"/>
                    <a:pt x="29992" y="69641"/>
                    <a:pt x="35483" y="86373"/>
                  </a:cubicBezTo>
                  <a:cubicBezTo>
                    <a:pt x="51810" y="136144"/>
                    <a:pt x="69884" y="186741"/>
                    <a:pt x="75023" y="238792"/>
                  </a:cubicBezTo>
                  <a:cubicBezTo>
                    <a:pt x="93186" y="422821"/>
                    <a:pt x="76142" y="611588"/>
                    <a:pt x="108270" y="793147"/>
                  </a:cubicBezTo>
                  <a:cubicBezTo>
                    <a:pt x="120460" y="862044"/>
                    <a:pt x="152797" y="937921"/>
                    <a:pt x="208140" y="957168"/>
                  </a:cubicBezTo>
                  <a:cubicBezTo>
                    <a:pt x="218041" y="960609"/>
                    <a:pt x="181664" y="894321"/>
                    <a:pt x="176594" y="841959"/>
                  </a:cubicBezTo>
                  <a:cubicBezTo>
                    <a:pt x="170191" y="775837"/>
                    <a:pt x="172861" y="733387"/>
                    <a:pt x="195651" y="670268"/>
                  </a:cubicBezTo>
                  <a:cubicBezTo>
                    <a:pt x="323691" y="31563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28818" y="4884286"/>
              <a:ext cx="211549" cy="812817"/>
            </a:xfrm>
            <a:custGeom>
              <a:avLst/>
              <a:gdLst/>
              <a:ahLst/>
              <a:cxnLst/>
              <a:rect l="l" t="t" r="r" b="b"/>
              <a:pathLst>
                <a:path w="211549" h="812817" extrusionOk="0">
                  <a:moveTo>
                    <a:pt x="146004" y="0"/>
                  </a:moveTo>
                  <a:cubicBezTo>
                    <a:pt x="146004" y="0"/>
                    <a:pt x="133640" y="112319"/>
                    <a:pt x="127606" y="141008"/>
                  </a:cubicBezTo>
                  <a:cubicBezTo>
                    <a:pt x="111742" y="216414"/>
                    <a:pt x="71544" y="281210"/>
                    <a:pt x="46201" y="352215"/>
                  </a:cubicBezTo>
                  <a:cubicBezTo>
                    <a:pt x="20684" y="423678"/>
                    <a:pt x="6682" y="505746"/>
                    <a:pt x="476" y="582504"/>
                  </a:cubicBezTo>
                  <a:cubicBezTo>
                    <a:pt x="-4712" y="646550"/>
                    <a:pt x="34308" y="805612"/>
                    <a:pt x="31502" y="812431"/>
                  </a:cubicBezTo>
                  <a:cubicBezTo>
                    <a:pt x="28813" y="818953"/>
                    <a:pt x="33009" y="741058"/>
                    <a:pt x="38232" y="721893"/>
                  </a:cubicBezTo>
                  <a:cubicBezTo>
                    <a:pt x="56711" y="654069"/>
                    <a:pt x="63252" y="594449"/>
                    <a:pt x="110378" y="541763"/>
                  </a:cubicBezTo>
                  <a:cubicBezTo>
                    <a:pt x="204711" y="436283"/>
                    <a:pt x="240857" y="244100"/>
                    <a:pt x="185259" y="110725"/>
                  </a:cubicBezTo>
                  <a:cubicBezTo>
                    <a:pt x="172629" y="80423"/>
                    <a:pt x="146004" y="0"/>
                    <a:pt x="14600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549170" y="5097830"/>
              <a:ext cx="207336" cy="810018"/>
            </a:xfrm>
            <a:custGeom>
              <a:avLst/>
              <a:gdLst/>
              <a:ahLst/>
              <a:cxnLst/>
              <a:rect l="l" t="t" r="r" b="b"/>
              <a:pathLst>
                <a:path w="207336" h="810018" extrusionOk="0">
                  <a:moveTo>
                    <a:pt x="190687" y="0"/>
                  </a:moveTo>
                  <a:cubicBezTo>
                    <a:pt x="190687" y="0"/>
                    <a:pt x="182718" y="67888"/>
                    <a:pt x="148720" y="154832"/>
                  </a:cubicBezTo>
                  <a:cubicBezTo>
                    <a:pt x="96313" y="288893"/>
                    <a:pt x="13696" y="420872"/>
                    <a:pt x="1779" y="568211"/>
                  </a:cubicBezTo>
                  <a:cubicBezTo>
                    <a:pt x="-2832" y="625189"/>
                    <a:pt x="1738" y="680358"/>
                    <a:pt x="12978" y="736505"/>
                  </a:cubicBezTo>
                  <a:cubicBezTo>
                    <a:pt x="17316" y="758184"/>
                    <a:pt x="27381" y="777304"/>
                    <a:pt x="34612" y="797770"/>
                  </a:cubicBezTo>
                  <a:cubicBezTo>
                    <a:pt x="36051" y="801865"/>
                    <a:pt x="38937" y="810019"/>
                    <a:pt x="38937" y="810019"/>
                  </a:cubicBezTo>
                  <a:cubicBezTo>
                    <a:pt x="38937" y="810019"/>
                    <a:pt x="35779" y="798119"/>
                    <a:pt x="35333" y="792016"/>
                  </a:cubicBezTo>
                  <a:cubicBezTo>
                    <a:pt x="34161" y="776034"/>
                    <a:pt x="37060" y="758654"/>
                    <a:pt x="38566" y="742645"/>
                  </a:cubicBezTo>
                  <a:cubicBezTo>
                    <a:pt x="42371" y="702228"/>
                    <a:pt x="52271" y="648100"/>
                    <a:pt x="72419" y="612185"/>
                  </a:cubicBezTo>
                  <a:cubicBezTo>
                    <a:pt x="131619" y="506590"/>
                    <a:pt x="202835" y="413709"/>
                    <a:pt x="206410" y="289242"/>
                  </a:cubicBezTo>
                  <a:cubicBezTo>
                    <a:pt x="211972" y="96952"/>
                    <a:pt x="190687" y="0"/>
                    <a:pt x="190687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730762" y="5545499"/>
              <a:ext cx="226342" cy="817136"/>
            </a:xfrm>
            <a:custGeom>
              <a:avLst/>
              <a:gdLst/>
              <a:ahLst/>
              <a:cxnLst/>
              <a:rect l="l" t="t" r="r" b="b"/>
              <a:pathLst>
                <a:path w="226342" h="817136" extrusionOk="0">
                  <a:moveTo>
                    <a:pt x="200046" y="0"/>
                  </a:moveTo>
                  <a:cubicBezTo>
                    <a:pt x="200046" y="0"/>
                    <a:pt x="193766" y="31598"/>
                    <a:pt x="188762" y="41630"/>
                  </a:cubicBezTo>
                  <a:cubicBezTo>
                    <a:pt x="174253" y="70802"/>
                    <a:pt x="156536" y="96603"/>
                    <a:pt x="136089" y="122009"/>
                  </a:cubicBezTo>
                  <a:cubicBezTo>
                    <a:pt x="31492" y="251930"/>
                    <a:pt x="-28935" y="420713"/>
                    <a:pt x="13915" y="585394"/>
                  </a:cubicBezTo>
                  <a:cubicBezTo>
                    <a:pt x="27968" y="639382"/>
                    <a:pt x="42706" y="692728"/>
                    <a:pt x="59864" y="745687"/>
                  </a:cubicBezTo>
                  <a:cubicBezTo>
                    <a:pt x="65369" y="762679"/>
                    <a:pt x="85784" y="817137"/>
                    <a:pt x="85784" y="817137"/>
                  </a:cubicBezTo>
                  <a:cubicBezTo>
                    <a:pt x="85784" y="817137"/>
                    <a:pt x="61369" y="633025"/>
                    <a:pt x="70862" y="582130"/>
                  </a:cubicBezTo>
                  <a:cubicBezTo>
                    <a:pt x="106752" y="389643"/>
                    <a:pt x="268620" y="248615"/>
                    <a:pt x="215871" y="45917"/>
                  </a:cubicBezTo>
                  <a:cubicBezTo>
                    <a:pt x="215871" y="45917"/>
                    <a:pt x="200046" y="0"/>
                    <a:pt x="20004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1030699" y="5949575"/>
              <a:ext cx="161212" cy="908424"/>
            </a:xfrm>
            <a:custGeom>
              <a:avLst/>
              <a:gdLst/>
              <a:ahLst/>
              <a:cxnLst/>
              <a:rect l="l" t="t" r="r" b="b"/>
              <a:pathLst>
                <a:path w="161212" h="908424" extrusionOk="0">
                  <a:moveTo>
                    <a:pt x="70123" y="0"/>
                  </a:moveTo>
                  <a:cubicBezTo>
                    <a:pt x="70123" y="0"/>
                    <a:pt x="25394" y="140278"/>
                    <a:pt x="16491" y="192329"/>
                  </a:cubicBezTo>
                  <a:cubicBezTo>
                    <a:pt x="-11804" y="357474"/>
                    <a:pt x="-4203" y="483419"/>
                    <a:pt x="43288" y="643503"/>
                  </a:cubicBezTo>
                  <a:cubicBezTo>
                    <a:pt x="59951" y="699764"/>
                    <a:pt x="83084" y="772344"/>
                    <a:pt x="109341" y="824859"/>
                  </a:cubicBezTo>
                  <a:cubicBezTo>
                    <a:pt x="119539" y="845243"/>
                    <a:pt x="147917" y="908425"/>
                    <a:pt x="147917" y="908425"/>
                  </a:cubicBezTo>
                  <a:cubicBezTo>
                    <a:pt x="147917" y="908425"/>
                    <a:pt x="149733" y="867594"/>
                    <a:pt x="148825" y="692081"/>
                  </a:cubicBezTo>
                  <a:cubicBezTo>
                    <a:pt x="147943" y="516566"/>
                    <a:pt x="179972" y="384391"/>
                    <a:pt x="144355" y="206439"/>
                  </a:cubicBezTo>
                  <a:cubicBezTo>
                    <a:pt x="133033" y="149879"/>
                    <a:pt x="112218" y="103797"/>
                    <a:pt x="93193" y="49943"/>
                  </a:cubicBezTo>
                  <a:cubicBezTo>
                    <a:pt x="91237" y="44412"/>
                    <a:pt x="70123" y="0"/>
                    <a:pt x="7012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987767" y="5701842"/>
              <a:ext cx="530625" cy="742137"/>
            </a:xfrm>
            <a:custGeom>
              <a:avLst/>
              <a:gdLst/>
              <a:ahLst/>
              <a:cxnLst/>
              <a:rect l="l" t="t" r="r" b="b"/>
              <a:pathLst>
                <a:path w="530625" h="742137" extrusionOk="0">
                  <a:moveTo>
                    <a:pt x="0" y="0"/>
                  </a:moveTo>
                  <a:cubicBezTo>
                    <a:pt x="0" y="0"/>
                    <a:pt x="185172" y="157874"/>
                    <a:pt x="229565" y="310922"/>
                  </a:cubicBezTo>
                  <a:cubicBezTo>
                    <a:pt x="266617" y="438671"/>
                    <a:pt x="333604" y="510902"/>
                    <a:pt x="383311" y="568623"/>
                  </a:cubicBezTo>
                  <a:cubicBezTo>
                    <a:pt x="433978" y="627412"/>
                    <a:pt x="530625" y="742137"/>
                    <a:pt x="530625" y="742137"/>
                  </a:cubicBezTo>
                  <a:cubicBezTo>
                    <a:pt x="530625" y="742137"/>
                    <a:pt x="481057" y="640639"/>
                    <a:pt x="470510" y="594982"/>
                  </a:cubicBezTo>
                  <a:cubicBezTo>
                    <a:pt x="448831" y="501040"/>
                    <a:pt x="418027" y="412922"/>
                    <a:pt x="373990" y="326625"/>
                  </a:cubicBezTo>
                  <a:cubicBezTo>
                    <a:pt x="322237" y="225209"/>
                    <a:pt x="229070" y="134207"/>
                    <a:pt x="129502" y="80652"/>
                  </a:cubicBezTo>
                  <a:cubicBezTo>
                    <a:pt x="97536" y="63481"/>
                    <a:pt x="63411" y="46222"/>
                    <a:pt x="33795" y="24403"/>
                  </a:cubicBezTo>
                  <a:cubicBezTo>
                    <a:pt x="23997" y="17183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876471" y="5383320"/>
              <a:ext cx="769365" cy="485655"/>
            </a:xfrm>
            <a:custGeom>
              <a:avLst/>
              <a:gdLst/>
              <a:ahLst/>
              <a:cxnLst/>
              <a:rect l="l" t="t" r="r" b="b"/>
              <a:pathLst>
                <a:path w="769365" h="485655" extrusionOk="0">
                  <a:moveTo>
                    <a:pt x="0" y="0"/>
                  </a:moveTo>
                  <a:cubicBezTo>
                    <a:pt x="0" y="0"/>
                    <a:pt x="44056" y="92323"/>
                    <a:pt x="79343" y="125857"/>
                  </a:cubicBezTo>
                  <a:cubicBezTo>
                    <a:pt x="179584" y="221050"/>
                    <a:pt x="297517" y="225393"/>
                    <a:pt x="429025" y="240741"/>
                  </a:cubicBezTo>
                  <a:cubicBezTo>
                    <a:pt x="465119" y="244958"/>
                    <a:pt x="502063" y="241224"/>
                    <a:pt x="535438" y="259188"/>
                  </a:cubicBezTo>
                  <a:cubicBezTo>
                    <a:pt x="595370" y="291408"/>
                    <a:pt x="738562" y="463220"/>
                    <a:pt x="768725" y="485464"/>
                  </a:cubicBezTo>
                  <a:cubicBezTo>
                    <a:pt x="778707" y="492804"/>
                    <a:pt x="669277" y="287648"/>
                    <a:pt x="636454" y="241046"/>
                  </a:cubicBezTo>
                  <a:cubicBezTo>
                    <a:pt x="578860" y="159340"/>
                    <a:pt x="510337" y="98165"/>
                    <a:pt x="408788" y="74345"/>
                  </a:cubicBezTo>
                  <a:cubicBezTo>
                    <a:pt x="340601" y="58369"/>
                    <a:pt x="270116" y="88944"/>
                    <a:pt x="203625" y="77426"/>
                  </a:cubicBezTo>
                  <a:cubicBezTo>
                    <a:pt x="154661" y="68954"/>
                    <a:pt x="112230" y="54324"/>
                    <a:pt x="68459" y="32074"/>
                  </a:cubicBezTo>
                  <a:cubicBezTo>
                    <a:pt x="58312" y="26930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775246" y="5113523"/>
              <a:ext cx="711053" cy="297819"/>
            </a:xfrm>
            <a:custGeom>
              <a:avLst/>
              <a:gdLst/>
              <a:ahLst/>
              <a:cxnLst/>
              <a:rect l="l" t="t" r="r" b="b"/>
              <a:pathLst>
                <a:path w="711053" h="297819" extrusionOk="0">
                  <a:moveTo>
                    <a:pt x="0" y="33748"/>
                  </a:moveTo>
                  <a:cubicBezTo>
                    <a:pt x="0" y="33748"/>
                    <a:pt x="176759" y="44461"/>
                    <a:pt x="202082" y="54671"/>
                  </a:cubicBezTo>
                  <a:cubicBezTo>
                    <a:pt x="244431" y="71709"/>
                    <a:pt x="312407" y="134713"/>
                    <a:pt x="345078" y="164793"/>
                  </a:cubicBezTo>
                  <a:cubicBezTo>
                    <a:pt x="393852" y="209681"/>
                    <a:pt x="437477" y="231976"/>
                    <a:pt x="499510" y="253052"/>
                  </a:cubicBezTo>
                  <a:cubicBezTo>
                    <a:pt x="544862" y="268438"/>
                    <a:pt x="587343" y="279328"/>
                    <a:pt x="635070" y="288301"/>
                  </a:cubicBezTo>
                  <a:cubicBezTo>
                    <a:pt x="660159" y="292993"/>
                    <a:pt x="711054" y="297819"/>
                    <a:pt x="711054" y="297819"/>
                  </a:cubicBezTo>
                  <a:cubicBezTo>
                    <a:pt x="711054" y="297819"/>
                    <a:pt x="669493" y="283151"/>
                    <a:pt x="641598" y="264336"/>
                  </a:cubicBezTo>
                  <a:cubicBezTo>
                    <a:pt x="595833" y="233462"/>
                    <a:pt x="561581" y="195165"/>
                    <a:pt x="526206" y="152373"/>
                  </a:cubicBezTo>
                  <a:cubicBezTo>
                    <a:pt x="469690" y="83977"/>
                    <a:pt x="355365" y="16171"/>
                    <a:pt x="246494" y="3109"/>
                  </a:cubicBezTo>
                  <a:cubicBezTo>
                    <a:pt x="119158" y="-12156"/>
                    <a:pt x="0" y="33748"/>
                    <a:pt x="0" y="337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37990" y="4746378"/>
              <a:ext cx="937159" cy="248147"/>
            </a:xfrm>
            <a:custGeom>
              <a:avLst/>
              <a:gdLst/>
              <a:ahLst/>
              <a:cxnLst/>
              <a:rect l="l" t="t" r="r" b="b"/>
              <a:pathLst>
                <a:path w="937159" h="248147" extrusionOk="0">
                  <a:moveTo>
                    <a:pt x="0" y="11594"/>
                  </a:moveTo>
                  <a:cubicBezTo>
                    <a:pt x="0" y="11594"/>
                    <a:pt x="134696" y="84968"/>
                    <a:pt x="182068" y="111289"/>
                  </a:cubicBezTo>
                  <a:cubicBezTo>
                    <a:pt x="325445" y="190956"/>
                    <a:pt x="491371" y="253377"/>
                    <a:pt x="658503" y="247801"/>
                  </a:cubicBezTo>
                  <a:cubicBezTo>
                    <a:pt x="720714" y="245737"/>
                    <a:pt x="782061" y="246417"/>
                    <a:pt x="842792" y="232872"/>
                  </a:cubicBezTo>
                  <a:cubicBezTo>
                    <a:pt x="868224" y="227202"/>
                    <a:pt x="937160" y="219925"/>
                    <a:pt x="937160" y="219925"/>
                  </a:cubicBezTo>
                  <a:cubicBezTo>
                    <a:pt x="937160" y="219925"/>
                    <a:pt x="887776" y="215378"/>
                    <a:pt x="863449" y="210825"/>
                  </a:cubicBezTo>
                  <a:cubicBezTo>
                    <a:pt x="816326" y="201980"/>
                    <a:pt x="767964" y="189629"/>
                    <a:pt x="725686" y="166121"/>
                  </a:cubicBezTo>
                  <a:cubicBezTo>
                    <a:pt x="588011" y="89610"/>
                    <a:pt x="441295" y="34346"/>
                    <a:pt x="285756" y="6520"/>
                  </a:cubicBezTo>
                  <a:cubicBezTo>
                    <a:pt x="189644" y="-10682"/>
                    <a:pt x="0" y="11594"/>
                    <a:pt x="0" y="1159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152025" y="4501105"/>
              <a:ext cx="958620" cy="279392"/>
            </a:xfrm>
            <a:custGeom>
              <a:avLst/>
              <a:gdLst/>
              <a:ahLst/>
              <a:cxnLst/>
              <a:rect l="l" t="t" r="r" b="b"/>
              <a:pathLst>
                <a:path w="958620" h="279392" extrusionOk="0">
                  <a:moveTo>
                    <a:pt x="0" y="75409"/>
                  </a:moveTo>
                  <a:cubicBezTo>
                    <a:pt x="0" y="75409"/>
                    <a:pt x="84457" y="65097"/>
                    <a:pt x="103956" y="65490"/>
                  </a:cubicBezTo>
                  <a:cubicBezTo>
                    <a:pt x="150723" y="66436"/>
                    <a:pt x="202730" y="84426"/>
                    <a:pt x="246372" y="100383"/>
                  </a:cubicBezTo>
                  <a:cubicBezTo>
                    <a:pt x="307565" y="122761"/>
                    <a:pt x="364740" y="159089"/>
                    <a:pt x="427234" y="179098"/>
                  </a:cubicBezTo>
                  <a:cubicBezTo>
                    <a:pt x="532568" y="212804"/>
                    <a:pt x="639400" y="225968"/>
                    <a:pt x="747013" y="246148"/>
                  </a:cubicBezTo>
                  <a:cubicBezTo>
                    <a:pt x="794340" y="255031"/>
                    <a:pt x="833132" y="269910"/>
                    <a:pt x="886047" y="276888"/>
                  </a:cubicBezTo>
                  <a:cubicBezTo>
                    <a:pt x="938936" y="283861"/>
                    <a:pt x="958621" y="274062"/>
                    <a:pt x="958621" y="274062"/>
                  </a:cubicBezTo>
                  <a:cubicBezTo>
                    <a:pt x="958621" y="274062"/>
                    <a:pt x="847985" y="247367"/>
                    <a:pt x="815892" y="230787"/>
                  </a:cubicBezTo>
                  <a:cubicBezTo>
                    <a:pt x="759732" y="201768"/>
                    <a:pt x="714235" y="151844"/>
                    <a:pt x="660069" y="119053"/>
                  </a:cubicBezTo>
                  <a:cubicBezTo>
                    <a:pt x="567137" y="62830"/>
                    <a:pt x="439205" y="7096"/>
                    <a:pt x="328764" y="346"/>
                  </a:cubicBezTo>
                  <a:cubicBezTo>
                    <a:pt x="226177" y="-5934"/>
                    <a:pt x="0" y="75409"/>
                    <a:pt x="0" y="7540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morant SC SemiBold"/>
              <a:buNone/>
              <a:defRPr sz="4500">
                <a:solidFill>
                  <a:schemeClr val="dk1"/>
                </a:solidFill>
                <a:latin typeface="Cormorant SC SemiBold"/>
                <a:ea typeface="Cormorant SC SemiBold"/>
                <a:cs typeface="Cormorant SC SemiBold"/>
                <a:sym typeface="Cormorant SC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ormorant Infant Medium"/>
              <a:buChar char="●"/>
              <a:defRPr sz="25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○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■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●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○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■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●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○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morant Infant Medium"/>
              <a:buChar char="■"/>
              <a:defRPr sz="2400">
                <a:solidFill>
                  <a:schemeClr val="dk2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150" y="1068313"/>
            <a:ext cx="9767700" cy="28940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 для педагогов </a:t>
            </a:r>
            <a:br>
              <a:rPr lang="ru-RU" sz="6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«Приемы и методы борьбы со стрессом»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4617" y="4336473"/>
            <a:ext cx="5895233" cy="1593272"/>
          </a:xfrm>
          <a:solidFill>
            <a:schemeClr val="accent4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наставников и педагогов 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профессионального успеха»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 МОУ «Бессоновская СОШ»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Гречаник Элеонора Александровна,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Кристина Юрьевна 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64" y="1854064"/>
            <a:ext cx="9767700" cy="36399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		Упражнение «Пальцы»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Положите руки на колени и переплетите пальцы, оставив свободными большие пальцы. По команде «Начали!» медленно вращайте большие пальцы один вокруг другого с постоянной скоростью и в одном направлении,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следя за тем, чтобы они не касались друг друга. Сосредоточьте внимание на этом движении. По команде «Стоп!» остановите движение (повторите упражнение 5-6 раз).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Упражнение «Ловец блага»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	Инструкция: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Найдите, пожалуйста, положительные моменты в следующих ситуациях. Что бы с вами не случилось, во всем старайтесь находить положительные стороны. Давайте потренируемся: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Вы собираетесь на работу, погода встречает вас проливным дождем.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Вы опоздали на автобус.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У вас нет денег, чтобы уехать куда-нибудь в отпуск.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Участники называют для каждой ситуации свои положительные моменты.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Каждый по очереди проговаривает эти моменты.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Указав более 5 положительных моментов в каждой 	предложенной ситуации, мы по праву можем считать себя «ловцом блага».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39"/>
          <p:cNvSpPr txBox="1">
            <a:spLocks noGrp="1"/>
          </p:cNvSpPr>
          <p:nvPr>
            <p:ph type="title"/>
          </p:nvPr>
        </p:nvSpPr>
        <p:spPr>
          <a:xfrm>
            <a:off x="700032" y="790384"/>
            <a:ext cx="1117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Упражнение «Стоп -кадр»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каждого в жизни наступает момент, когда «все плохо» и человек чувствует себя подавленным. Мы думаем, анализируем, бежим, не можем остановиться. Главная проблема нашего времени ОСТАНОВИТЬСЯ! Просто остановиться и побыть в моменте.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Давайте выполним простые упражнение «Стоп - кадр!». Его можно практиковать в любой ситуации, в любом положении. Остановитесь, как съемка в фильме, пройдите по всем уровням и задайте себе следующие вопросы: </a:t>
            </a:r>
            <a:endParaRPr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4" name="Google Shape;2014;p39"/>
          <p:cNvSpPr txBox="1">
            <a:spLocks noGrp="1"/>
          </p:cNvSpPr>
          <p:nvPr>
            <p:ph type="body" idx="1"/>
          </p:nvPr>
        </p:nvSpPr>
        <p:spPr>
          <a:xfrm>
            <a:off x="409749" y="4601807"/>
            <a:ext cx="2580194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делает мое тело, как я себя чувствую в телесном плане?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19" name="Google Shape;2019;p39"/>
          <p:cNvCxnSpPr/>
          <p:nvPr/>
        </p:nvCxnSpPr>
        <p:spPr>
          <a:xfrm>
            <a:off x="278550" y="4106120"/>
            <a:ext cx="116349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5" name="Google Shape;2025;p39"/>
          <p:cNvSpPr txBox="1">
            <a:spLocks noGrp="1"/>
          </p:cNvSpPr>
          <p:nvPr>
            <p:ph type="subTitle" idx="14"/>
          </p:nvPr>
        </p:nvSpPr>
        <p:spPr>
          <a:xfrm>
            <a:off x="535439" y="3016097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телесный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9" name="Google Shape;2029;p39"/>
          <p:cNvSpPr txBox="1">
            <a:spLocks noGrp="1"/>
          </p:cNvSpPr>
          <p:nvPr>
            <p:ph type="subTitle" idx="18"/>
          </p:nvPr>
        </p:nvSpPr>
        <p:spPr>
          <a:xfrm>
            <a:off x="8918917" y="3062296"/>
            <a:ext cx="3273083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поведенческий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30" name="Google Shape;2030;p39"/>
          <p:cNvCxnSpPr/>
          <p:nvPr/>
        </p:nvCxnSpPr>
        <p:spPr>
          <a:xfrm rot="10800000">
            <a:off x="1615085" y="3818661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2" name="Google Shape;2032;p39"/>
          <p:cNvCxnSpPr/>
          <p:nvPr/>
        </p:nvCxnSpPr>
        <p:spPr>
          <a:xfrm rot="10800000">
            <a:off x="4444967" y="3804146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4" name="Google Shape;2034;p39"/>
          <p:cNvCxnSpPr/>
          <p:nvPr/>
        </p:nvCxnSpPr>
        <p:spPr>
          <a:xfrm rot="10800000">
            <a:off x="10642164" y="3746089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2034;p39"/>
          <p:cNvCxnSpPr/>
          <p:nvPr/>
        </p:nvCxnSpPr>
        <p:spPr>
          <a:xfrm rot="10800000">
            <a:off x="7746565" y="3796889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25;p39"/>
          <p:cNvSpPr txBox="1">
            <a:spLocks noGrp="1"/>
          </p:cNvSpPr>
          <p:nvPr>
            <p:ph type="subTitle" idx="14"/>
          </p:nvPr>
        </p:nvSpPr>
        <p:spPr>
          <a:xfrm>
            <a:off x="2777895" y="3023354"/>
            <a:ext cx="3390676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эмоциональный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2025;p39"/>
          <p:cNvSpPr txBox="1">
            <a:spLocks noGrp="1"/>
          </p:cNvSpPr>
          <p:nvPr>
            <p:ph type="subTitle" idx="14"/>
          </p:nvPr>
        </p:nvSpPr>
        <p:spPr>
          <a:xfrm>
            <a:off x="6377440" y="3052383"/>
            <a:ext cx="2882676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когнитивный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Google Shape;2014;p39"/>
          <p:cNvSpPr txBox="1">
            <a:spLocks noGrp="1"/>
          </p:cNvSpPr>
          <p:nvPr>
            <p:ph type="body" idx="1"/>
          </p:nvPr>
        </p:nvSpPr>
        <p:spPr>
          <a:xfrm>
            <a:off x="3044091" y="4609064"/>
            <a:ext cx="3153508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эмоции у меня сейчас? Радость, печаль, грусть, тревога, воодушевление? 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2014;p39"/>
          <p:cNvSpPr txBox="1">
            <a:spLocks noGrp="1"/>
          </p:cNvSpPr>
          <p:nvPr>
            <p:ph type="body" idx="1"/>
          </p:nvPr>
        </p:nvSpPr>
        <p:spPr>
          <a:xfrm>
            <a:off x="6168572" y="4710664"/>
            <a:ext cx="2989942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Куда мчатся сейчас мои мысли? </a:t>
            </a:r>
          </a:p>
        </p:txBody>
      </p:sp>
      <p:sp>
        <p:nvSpPr>
          <p:cNvPr id="28" name="Google Shape;2014;p39"/>
          <p:cNvSpPr txBox="1">
            <a:spLocks noGrp="1"/>
          </p:cNvSpPr>
          <p:nvPr>
            <p:ph type="body" idx="1"/>
          </p:nvPr>
        </p:nvSpPr>
        <p:spPr>
          <a:xfrm>
            <a:off x="9144001" y="4638094"/>
            <a:ext cx="3048000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бы я хотел сделать в данный момент, куда бы хотел пойти?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32"/>
          <p:cNvSpPr/>
          <p:nvPr/>
        </p:nvSpPr>
        <p:spPr>
          <a:xfrm>
            <a:off x="7732045" y="3527636"/>
            <a:ext cx="749755" cy="952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 dirty="0">
                <a:ln>
                  <a:noFill/>
                </a:ln>
                <a:solidFill>
                  <a:schemeClr val="lt1"/>
                </a:solidFill>
                <a:latin typeface="Cormorant SC;500"/>
              </a:rPr>
              <a:t>4</a:t>
            </a:r>
          </a:p>
        </p:txBody>
      </p:sp>
      <p:sp>
        <p:nvSpPr>
          <p:cNvPr id="1850" name="Google Shape;1850;p32"/>
          <p:cNvSpPr/>
          <p:nvPr/>
        </p:nvSpPr>
        <p:spPr>
          <a:xfrm>
            <a:off x="3693445" y="3515762"/>
            <a:ext cx="731096" cy="952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 dirty="0">
                <a:ln>
                  <a:noFill/>
                </a:ln>
                <a:solidFill>
                  <a:schemeClr val="lt1"/>
                </a:solidFill>
                <a:latin typeface="Cormorant SC;500"/>
              </a:rPr>
              <a:t>3</a:t>
            </a:r>
          </a:p>
        </p:txBody>
      </p:sp>
      <p:sp>
        <p:nvSpPr>
          <p:cNvPr id="1851" name="Google Shape;1851;p32"/>
          <p:cNvSpPr/>
          <p:nvPr/>
        </p:nvSpPr>
        <p:spPr>
          <a:xfrm>
            <a:off x="7732045" y="1159350"/>
            <a:ext cx="714133" cy="8328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 dirty="0">
                <a:ln>
                  <a:noFill/>
                </a:ln>
                <a:solidFill>
                  <a:schemeClr val="lt1"/>
                </a:solidFill>
                <a:latin typeface="Cormorant SC;500"/>
              </a:rPr>
              <a:t>2</a:t>
            </a:r>
          </a:p>
        </p:txBody>
      </p:sp>
      <p:sp>
        <p:nvSpPr>
          <p:cNvPr id="1852" name="Google Shape;1852;p32"/>
          <p:cNvSpPr/>
          <p:nvPr/>
        </p:nvSpPr>
        <p:spPr>
          <a:xfrm>
            <a:off x="3693445" y="1159350"/>
            <a:ext cx="446121" cy="8125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 dirty="0">
                <a:ln>
                  <a:noFill/>
                </a:ln>
                <a:solidFill>
                  <a:schemeClr val="lt1"/>
                </a:solidFill>
                <a:latin typeface="Cormorant SC;500"/>
              </a:rPr>
              <a:t>1</a:t>
            </a:r>
          </a:p>
        </p:txBody>
      </p:sp>
      <p:sp>
        <p:nvSpPr>
          <p:cNvPr id="1853" name="Google Shape;1853;p32"/>
          <p:cNvSpPr txBox="1">
            <a:spLocks noGrp="1"/>
          </p:cNvSpPr>
          <p:nvPr>
            <p:ph type="title"/>
          </p:nvPr>
        </p:nvSpPr>
        <p:spPr>
          <a:xfrm>
            <a:off x="1364553" y="1597064"/>
            <a:ext cx="2190000" cy="447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 уверены, что большинство из методов вам и так известны, однако, в повседневной жизни мы забываем про обычные действия, из которых и складывается наше душевное равновесие и психологическое здоровье</a:t>
            </a:r>
          </a:p>
        </p:txBody>
      </p:sp>
      <p:sp>
        <p:nvSpPr>
          <p:cNvPr id="1854" name="Google Shape;1854;p32"/>
          <p:cNvSpPr txBox="1">
            <a:spLocks noGrp="1"/>
          </p:cNvSpPr>
          <p:nvPr>
            <p:ph type="subTitle" idx="1"/>
          </p:nvPr>
        </p:nvSpPr>
        <p:spPr>
          <a:xfrm>
            <a:off x="4169842" y="1189100"/>
            <a:ext cx="3286036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ВЗМАХИ РУКАМИ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5" name="Google Shape;1855;p32"/>
          <p:cNvSpPr txBox="1">
            <a:spLocks noGrp="1"/>
          </p:cNvSpPr>
          <p:nvPr>
            <p:ph type="body" idx="2"/>
          </p:nvPr>
        </p:nvSpPr>
        <p:spPr>
          <a:xfrm>
            <a:off x="3972923" y="1934091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 многих людей стресс выражается в том, что зажимаются, теряют эластичность мышцы плечевого пояса, шеи и пояснично-крестцового отдела позвоночник.</a:t>
            </a:r>
            <a:endParaRPr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7" name="Google Shape;1857;p32"/>
          <p:cNvSpPr txBox="1">
            <a:spLocks noGrp="1"/>
          </p:cNvSpPr>
          <p:nvPr>
            <p:ph type="body" idx="4"/>
          </p:nvPr>
        </p:nvSpPr>
        <p:spPr>
          <a:xfrm>
            <a:off x="7597642" y="1723076"/>
            <a:ext cx="3389226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Раскладывание вещей по местам помогает упорядочить мысли! Внешний порядок и организованность человек бессознательно переносит на собственную жизнь.</a:t>
            </a:r>
            <a:endParaRPr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8" name="Google Shape;1858;p32"/>
          <p:cNvSpPr txBox="1">
            <a:spLocks noGrp="1"/>
          </p:cNvSpPr>
          <p:nvPr>
            <p:ph type="subTitle" idx="5"/>
          </p:nvPr>
        </p:nvSpPr>
        <p:spPr>
          <a:xfrm>
            <a:off x="4493332" y="3485434"/>
            <a:ext cx="32301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ЛАДОНИ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9" name="Google Shape;1859;p32"/>
          <p:cNvSpPr txBox="1">
            <a:spLocks noGrp="1"/>
          </p:cNvSpPr>
          <p:nvPr>
            <p:ph type="body" idx="6"/>
          </p:nvPr>
        </p:nvSpPr>
        <p:spPr>
          <a:xfrm>
            <a:off x="4085409" y="4371102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Изо всех сил потрите ладони друг о друга, пока они не станут горячими. Также полезно растереть уши. Так вы сможете взбодриться и сосредоточиться на работе</a:t>
            </a:r>
            <a:endParaRPr sz="1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0" name="Google Shape;1860;p32"/>
          <p:cNvSpPr txBox="1">
            <a:spLocks noGrp="1"/>
          </p:cNvSpPr>
          <p:nvPr>
            <p:ph type="body" idx="7"/>
          </p:nvPr>
        </p:nvSpPr>
        <p:spPr>
          <a:xfrm>
            <a:off x="7639790" y="4371102"/>
            <a:ext cx="32301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625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Восточные практики гласят:« если хотите избавиться от печали и стресса, то передвиньте 27 предметов"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61" name="Google Shape;1861;p32"/>
          <p:cNvSpPr txBox="1">
            <a:spLocks noGrp="1"/>
          </p:cNvSpPr>
          <p:nvPr>
            <p:ph type="subTitle" idx="8"/>
          </p:nvPr>
        </p:nvSpPr>
        <p:spPr>
          <a:xfrm>
            <a:off x="8483817" y="3527636"/>
            <a:ext cx="3230100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27 </a:t>
            </a:r>
          </a:p>
          <a:p>
            <a:pPr marL="0" lv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ПРЕДМЕТОВ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1854;p32"/>
          <p:cNvSpPr txBox="1">
            <a:spLocks noGrp="1"/>
          </p:cNvSpPr>
          <p:nvPr>
            <p:ph type="subTitle" idx="1"/>
          </p:nvPr>
        </p:nvSpPr>
        <p:spPr>
          <a:xfrm>
            <a:off x="8514414" y="1228958"/>
            <a:ext cx="3286036" cy="71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УБОРКА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30"/>
          <p:cNvSpPr txBox="1">
            <a:spLocks noGrp="1"/>
          </p:cNvSpPr>
          <p:nvPr>
            <p:ph type="title"/>
          </p:nvPr>
        </p:nvSpPr>
        <p:spPr>
          <a:xfrm>
            <a:off x="1357117" y="348369"/>
            <a:ext cx="9505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Упражнение «Капитан лайнера»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Представьте, что Вы летите в самолете, и у него вдруг…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думаете, какая реакция капитана больше подойдет?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sz="2000" dirty="0"/>
          </a:p>
        </p:txBody>
      </p:sp>
      <p:sp>
        <p:nvSpPr>
          <p:cNvPr id="1832" name="Google Shape;1832;p30"/>
          <p:cNvSpPr txBox="1">
            <a:spLocks noGrp="1"/>
          </p:cNvSpPr>
          <p:nvPr>
            <p:ph type="body" idx="1"/>
          </p:nvPr>
        </p:nvSpPr>
        <p:spPr>
          <a:xfrm>
            <a:off x="1343050" y="3305100"/>
            <a:ext cx="4110300" cy="355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Капитан объявил: «Сохраняйте спокойствие и пристегните ремни! Нас сейчас потрясет, но до дома мы доберемся в целости и сохранности».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833" name="Google Shape;1833;p30"/>
          <p:cNvSpPr txBox="1">
            <a:spLocks noGrp="1"/>
          </p:cNvSpPr>
          <p:nvPr>
            <p:ph type="body" idx="2"/>
          </p:nvPr>
        </p:nvSpPr>
        <p:spPr>
          <a:xfrm>
            <a:off x="6752718" y="3305100"/>
            <a:ext cx="4110300" cy="355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Капитан лайнера выскочил из кабины, начал бегать по проходу между креслами с криками: «Караул! Самолет неисправен! Что делать?»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835" name="Google Shape;1835;p30"/>
          <p:cNvSpPr/>
          <p:nvPr/>
        </p:nvSpPr>
        <p:spPr>
          <a:xfrm>
            <a:off x="2841673" y="1969477"/>
            <a:ext cx="1223890" cy="29401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>
                <a:gd name="adj" fmla="val 51074"/>
              </a:avLst>
            </a:prstTxWarp>
          </a:bodyPr>
          <a:lstStyle/>
          <a:p>
            <a:pPr algn="ctr"/>
            <a:r>
              <a:rPr lang="ru-RU" i="1" dirty="0">
                <a:solidFill>
                  <a:schemeClr val="lt1"/>
                </a:solidFill>
                <a:latin typeface="Cormorant SC;500"/>
              </a:rPr>
              <a:t>1</a:t>
            </a:r>
          </a:p>
          <a:p>
            <a:pPr lvl="0" algn="ctr"/>
            <a:endParaRPr b="0" i="0" dirty="0">
              <a:ln>
                <a:noFill/>
              </a:ln>
              <a:solidFill>
                <a:schemeClr val="accent1"/>
              </a:solidFill>
              <a:latin typeface="Cormorant SC;500"/>
            </a:endParaRPr>
          </a:p>
        </p:txBody>
      </p:sp>
      <p:sp>
        <p:nvSpPr>
          <p:cNvPr id="1836" name="Google Shape;1836;p30"/>
          <p:cNvSpPr/>
          <p:nvPr/>
        </p:nvSpPr>
        <p:spPr>
          <a:xfrm rot="335793">
            <a:off x="8786028" y="1192393"/>
            <a:ext cx="2250803" cy="1626840"/>
          </a:xfrm>
          <a:custGeom>
            <a:avLst/>
            <a:gdLst/>
            <a:ahLst/>
            <a:cxnLst/>
            <a:rect l="l" t="t" r="r" b="b"/>
            <a:pathLst>
              <a:path w="2251331" h="1627221" extrusionOk="0">
                <a:moveTo>
                  <a:pt x="1997646" y="1178452"/>
                </a:moveTo>
                <a:cubicBezTo>
                  <a:pt x="1635823" y="1164977"/>
                  <a:pt x="1420876" y="1047814"/>
                  <a:pt x="1134808" y="999274"/>
                </a:cubicBezTo>
                <a:cubicBezTo>
                  <a:pt x="1491869" y="894042"/>
                  <a:pt x="1918081" y="1110837"/>
                  <a:pt x="1991423" y="1169346"/>
                </a:cubicBezTo>
                <a:cubicBezTo>
                  <a:pt x="1910334" y="1050957"/>
                  <a:pt x="1816037" y="939940"/>
                  <a:pt x="1710436" y="841629"/>
                </a:cubicBezTo>
                <a:cubicBezTo>
                  <a:pt x="1487297" y="816947"/>
                  <a:pt x="1293241" y="849281"/>
                  <a:pt x="1061085" y="755567"/>
                </a:cubicBezTo>
                <a:cubicBezTo>
                  <a:pt x="1274699" y="676472"/>
                  <a:pt x="1590866" y="776288"/>
                  <a:pt x="1694180" y="827653"/>
                </a:cubicBezTo>
                <a:cubicBezTo>
                  <a:pt x="1599121" y="742226"/>
                  <a:pt x="1495743" y="664134"/>
                  <a:pt x="1384935" y="599472"/>
                </a:cubicBezTo>
                <a:cubicBezTo>
                  <a:pt x="1199134" y="624472"/>
                  <a:pt x="1015175" y="618141"/>
                  <a:pt x="838771" y="581578"/>
                </a:cubicBezTo>
                <a:cubicBezTo>
                  <a:pt x="995172" y="528212"/>
                  <a:pt x="1168273" y="523564"/>
                  <a:pt x="1327595" y="566776"/>
                </a:cubicBezTo>
                <a:cubicBezTo>
                  <a:pt x="1238441" y="519100"/>
                  <a:pt x="1145096" y="477571"/>
                  <a:pt x="1048448" y="443332"/>
                </a:cubicBezTo>
                <a:cubicBezTo>
                  <a:pt x="1043622" y="448342"/>
                  <a:pt x="1040638" y="453714"/>
                  <a:pt x="1035748" y="458724"/>
                </a:cubicBezTo>
                <a:cubicBezTo>
                  <a:pt x="898398" y="510769"/>
                  <a:pt x="749046" y="520922"/>
                  <a:pt x="611569" y="487820"/>
                </a:cubicBezTo>
                <a:cubicBezTo>
                  <a:pt x="724154" y="436004"/>
                  <a:pt x="849313" y="412325"/>
                  <a:pt x="971804" y="418833"/>
                </a:cubicBezTo>
                <a:cubicBezTo>
                  <a:pt x="913575" y="401803"/>
                  <a:pt x="853884" y="387458"/>
                  <a:pt x="793814" y="375031"/>
                </a:cubicBezTo>
                <a:cubicBezTo>
                  <a:pt x="774891" y="386277"/>
                  <a:pt x="705930" y="416693"/>
                  <a:pt x="705930" y="416693"/>
                </a:cubicBezTo>
                <a:cubicBezTo>
                  <a:pt x="588264" y="458635"/>
                  <a:pt x="469519" y="474618"/>
                  <a:pt x="347155" y="482994"/>
                </a:cubicBezTo>
                <a:cubicBezTo>
                  <a:pt x="429514" y="428397"/>
                  <a:pt x="695770" y="375164"/>
                  <a:pt x="775843" y="370612"/>
                </a:cubicBezTo>
                <a:cubicBezTo>
                  <a:pt x="693547" y="354946"/>
                  <a:pt x="610235" y="345021"/>
                  <a:pt x="527812" y="341198"/>
                </a:cubicBezTo>
                <a:cubicBezTo>
                  <a:pt x="525526" y="342748"/>
                  <a:pt x="523304" y="344291"/>
                  <a:pt x="522922" y="346208"/>
                </a:cubicBezTo>
                <a:cubicBezTo>
                  <a:pt x="443484" y="390468"/>
                  <a:pt x="350647" y="405448"/>
                  <a:pt x="261747" y="404355"/>
                </a:cubicBezTo>
                <a:cubicBezTo>
                  <a:pt x="172847" y="403263"/>
                  <a:pt x="86741" y="386874"/>
                  <a:pt x="0" y="374301"/>
                </a:cubicBezTo>
                <a:cubicBezTo>
                  <a:pt x="166116" y="230727"/>
                  <a:pt x="370649" y="313239"/>
                  <a:pt x="540639" y="330772"/>
                </a:cubicBezTo>
                <a:lnTo>
                  <a:pt x="539496" y="331540"/>
                </a:lnTo>
                <a:cubicBezTo>
                  <a:pt x="615061" y="335051"/>
                  <a:pt x="689928" y="342379"/>
                  <a:pt x="763778" y="355448"/>
                </a:cubicBezTo>
                <a:cubicBezTo>
                  <a:pt x="658813" y="275082"/>
                  <a:pt x="541528" y="208185"/>
                  <a:pt x="421577" y="144755"/>
                </a:cubicBezTo>
                <a:cubicBezTo>
                  <a:pt x="560260" y="160280"/>
                  <a:pt x="688658" y="226308"/>
                  <a:pt x="774002" y="326714"/>
                </a:cubicBezTo>
                <a:cubicBezTo>
                  <a:pt x="774002" y="326714"/>
                  <a:pt x="783908" y="348393"/>
                  <a:pt x="782892" y="359093"/>
                </a:cubicBezTo>
                <a:cubicBezTo>
                  <a:pt x="877760" y="376168"/>
                  <a:pt x="971550" y="398977"/>
                  <a:pt x="1060895" y="429851"/>
                </a:cubicBezTo>
                <a:lnTo>
                  <a:pt x="1060895" y="429851"/>
                </a:lnTo>
                <a:lnTo>
                  <a:pt x="1060895" y="429851"/>
                </a:lnTo>
                <a:cubicBezTo>
                  <a:pt x="1073912" y="434315"/>
                  <a:pt x="1088834" y="439141"/>
                  <a:pt x="1102678" y="444741"/>
                </a:cubicBezTo>
                <a:cubicBezTo>
                  <a:pt x="1058608" y="404673"/>
                  <a:pt x="819785" y="223577"/>
                  <a:pt x="758190" y="0"/>
                </a:cubicBezTo>
                <a:cubicBezTo>
                  <a:pt x="915733" y="106229"/>
                  <a:pt x="1044956" y="280314"/>
                  <a:pt x="1109155" y="446977"/>
                </a:cubicBezTo>
                <a:cubicBezTo>
                  <a:pt x="1213866" y="485724"/>
                  <a:pt x="1316038" y="532899"/>
                  <a:pt x="1411478" y="589680"/>
                </a:cubicBezTo>
                <a:cubicBezTo>
                  <a:pt x="1357249" y="508083"/>
                  <a:pt x="1133984" y="237877"/>
                  <a:pt x="1081024" y="10014"/>
                </a:cubicBezTo>
                <a:cubicBezTo>
                  <a:pt x="1147572" y="99898"/>
                  <a:pt x="1263269" y="186284"/>
                  <a:pt x="1328674" y="276943"/>
                </a:cubicBezTo>
                <a:cubicBezTo>
                  <a:pt x="1391793" y="364185"/>
                  <a:pt x="1422654" y="491827"/>
                  <a:pt x="1427607" y="598697"/>
                </a:cubicBezTo>
                <a:cubicBezTo>
                  <a:pt x="1534605" y="662629"/>
                  <a:pt x="1635634" y="737305"/>
                  <a:pt x="1728026" y="821226"/>
                </a:cubicBezTo>
                <a:cubicBezTo>
                  <a:pt x="1612011" y="581349"/>
                  <a:pt x="1482662" y="317151"/>
                  <a:pt x="1463231" y="9557"/>
                </a:cubicBezTo>
                <a:cubicBezTo>
                  <a:pt x="1664843" y="204356"/>
                  <a:pt x="1741678" y="736714"/>
                  <a:pt x="1740471" y="834479"/>
                </a:cubicBezTo>
                <a:cubicBezTo>
                  <a:pt x="1844484" y="930516"/>
                  <a:pt x="1938401" y="1038479"/>
                  <a:pt x="2019427" y="1156869"/>
                </a:cubicBezTo>
                <a:cubicBezTo>
                  <a:pt x="1991614" y="1077322"/>
                  <a:pt x="1887347" y="837711"/>
                  <a:pt x="1863281" y="705434"/>
                </a:cubicBezTo>
                <a:cubicBezTo>
                  <a:pt x="1838071" y="547192"/>
                  <a:pt x="1810512" y="407308"/>
                  <a:pt x="1844612" y="238601"/>
                </a:cubicBezTo>
                <a:cubicBezTo>
                  <a:pt x="2059496" y="559670"/>
                  <a:pt x="2083943" y="872179"/>
                  <a:pt x="2030349" y="1172807"/>
                </a:cubicBezTo>
                <a:cubicBezTo>
                  <a:pt x="2119694" y="1305636"/>
                  <a:pt x="2193862" y="1450435"/>
                  <a:pt x="2250250" y="1600753"/>
                </a:cubicBezTo>
                <a:lnTo>
                  <a:pt x="2250250" y="1600753"/>
                </a:lnTo>
                <a:cubicBezTo>
                  <a:pt x="2253425" y="1610265"/>
                  <a:pt x="2249424" y="1621377"/>
                  <a:pt x="2240725" y="1625657"/>
                </a:cubicBezTo>
                <a:cubicBezTo>
                  <a:pt x="2232025" y="1629937"/>
                  <a:pt x="2221992" y="1625067"/>
                  <a:pt x="2218817" y="1615554"/>
                </a:cubicBezTo>
                <a:cubicBezTo>
                  <a:pt x="2163128" y="1461415"/>
                  <a:pt x="2089277" y="1314698"/>
                  <a:pt x="1997646" y="1178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0"/>
          <p:cNvSpPr/>
          <p:nvPr/>
        </p:nvSpPr>
        <p:spPr>
          <a:xfrm rot="-10281772" flipH="1">
            <a:off x="1060515" y="5799286"/>
            <a:ext cx="2282729" cy="1041168"/>
          </a:xfrm>
          <a:custGeom>
            <a:avLst/>
            <a:gdLst/>
            <a:ahLst/>
            <a:cxnLst/>
            <a:rect l="l" t="t" r="r" b="b"/>
            <a:pathLst>
              <a:path w="2285409" h="1042390" extrusionOk="0">
                <a:moveTo>
                  <a:pt x="1032472" y="0"/>
                </a:moveTo>
                <a:cubicBezTo>
                  <a:pt x="776757" y="114884"/>
                  <a:pt x="523926" y="589642"/>
                  <a:pt x="491928" y="682028"/>
                </a:cubicBezTo>
                <a:cubicBezTo>
                  <a:pt x="361505" y="737095"/>
                  <a:pt x="236683" y="806710"/>
                  <a:pt x="120256" y="890588"/>
                </a:cubicBezTo>
                <a:cubicBezTo>
                  <a:pt x="173450" y="825202"/>
                  <a:pt x="352596" y="635197"/>
                  <a:pt x="420097" y="518916"/>
                </a:cubicBezTo>
                <a:cubicBezTo>
                  <a:pt x="497478" y="378606"/>
                  <a:pt x="571011" y="256413"/>
                  <a:pt x="596112" y="86125"/>
                </a:cubicBezTo>
                <a:cubicBezTo>
                  <a:pt x="285064" y="315284"/>
                  <a:pt x="156140" y="600920"/>
                  <a:pt x="104578" y="901903"/>
                </a:cubicBezTo>
                <a:cubicBezTo>
                  <a:pt x="68853" y="928103"/>
                  <a:pt x="34074" y="955847"/>
                  <a:pt x="0" y="984453"/>
                </a:cubicBezTo>
                <a:cubicBezTo>
                  <a:pt x="1886" y="994969"/>
                  <a:pt x="2877" y="1003929"/>
                  <a:pt x="23616" y="1005484"/>
                </a:cubicBezTo>
                <a:cubicBezTo>
                  <a:pt x="59207" y="975271"/>
                  <a:pt x="95586" y="946061"/>
                  <a:pt x="133350" y="918369"/>
                </a:cubicBezTo>
                <a:cubicBezTo>
                  <a:pt x="478301" y="1028402"/>
                  <a:pt x="720331" y="991045"/>
                  <a:pt x="1005884" y="1042391"/>
                </a:cubicBezTo>
                <a:cubicBezTo>
                  <a:pt x="705707" y="822312"/>
                  <a:pt x="231115" y="881647"/>
                  <a:pt x="142284" y="911822"/>
                </a:cubicBezTo>
                <a:cubicBezTo>
                  <a:pt x="258712" y="827945"/>
                  <a:pt x="385064" y="755574"/>
                  <a:pt x="517728" y="698900"/>
                </a:cubicBezTo>
                <a:cubicBezTo>
                  <a:pt x="736003" y="751357"/>
                  <a:pt x="907707" y="847624"/>
                  <a:pt x="1157884" y="838200"/>
                </a:cubicBezTo>
                <a:cubicBezTo>
                  <a:pt x="983768" y="691350"/>
                  <a:pt x="652431" y="677894"/>
                  <a:pt x="537769" y="691159"/>
                </a:cubicBezTo>
                <a:cubicBezTo>
                  <a:pt x="656196" y="643046"/>
                  <a:pt x="779901" y="604672"/>
                  <a:pt x="906069" y="581425"/>
                </a:cubicBezTo>
                <a:cubicBezTo>
                  <a:pt x="1072363" y="667950"/>
                  <a:pt x="1247642" y="724472"/>
                  <a:pt x="1425975" y="749897"/>
                </a:cubicBezTo>
                <a:cubicBezTo>
                  <a:pt x="1296962" y="646652"/>
                  <a:pt x="1135691" y="583495"/>
                  <a:pt x="971156" y="570116"/>
                </a:cubicBezTo>
                <a:cubicBezTo>
                  <a:pt x="1071239" y="555511"/>
                  <a:pt x="1173042" y="548119"/>
                  <a:pt x="1275563" y="548678"/>
                </a:cubicBezTo>
                <a:cubicBezTo>
                  <a:pt x="1278458" y="555054"/>
                  <a:pt x="1279411" y="561162"/>
                  <a:pt x="1282306" y="567531"/>
                </a:cubicBezTo>
                <a:cubicBezTo>
                  <a:pt x="1393838" y="663067"/>
                  <a:pt x="1530934" y="723119"/>
                  <a:pt x="1671441" y="738588"/>
                </a:cubicBezTo>
                <a:cubicBezTo>
                  <a:pt x="1583157" y="651669"/>
                  <a:pt x="1473416" y="587096"/>
                  <a:pt x="1355928" y="551656"/>
                </a:cubicBezTo>
                <a:cubicBezTo>
                  <a:pt x="1416482" y="555384"/>
                  <a:pt x="1477563" y="562026"/>
                  <a:pt x="1538288" y="570706"/>
                </a:cubicBezTo>
                <a:cubicBezTo>
                  <a:pt x="1552264" y="587699"/>
                  <a:pt x="1606950" y="639763"/>
                  <a:pt x="1606950" y="639763"/>
                </a:cubicBezTo>
                <a:cubicBezTo>
                  <a:pt x="1703394" y="719112"/>
                  <a:pt x="1809636" y="774548"/>
                  <a:pt x="1921872" y="823913"/>
                </a:cubicBezTo>
                <a:cubicBezTo>
                  <a:pt x="1862912" y="744620"/>
                  <a:pt x="1630496" y="604120"/>
                  <a:pt x="1556747" y="572694"/>
                </a:cubicBezTo>
                <a:cubicBezTo>
                  <a:pt x="1639424" y="585851"/>
                  <a:pt x="1721167" y="604882"/>
                  <a:pt x="1800028" y="629247"/>
                </a:cubicBezTo>
                <a:cubicBezTo>
                  <a:pt x="1801635" y="631476"/>
                  <a:pt x="1803324" y="633679"/>
                  <a:pt x="1803006" y="635597"/>
                </a:cubicBezTo>
                <a:cubicBezTo>
                  <a:pt x="1862741" y="704183"/>
                  <a:pt x="1945031" y="749751"/>
                  <a:pt x="2029028" y="778866"/>
                </a:cubicBezTo>
                <a:cubicBezTo>
                  <a:pt x="2113026" y="807993"/>
                  <a:pt x="2199513" y="821785"/>
                  <a:pt x="2285409" y="839394"/>
                </a:cubicBezTo>
                <a:cubicBezTo>
                  <a:pt x="2177828" y="647986"/>
                  <a:pt x="1957369" y="656127"/>
                  <a:pt x="1791500" y="614959"/>
                </a:cubicBezTo>
                <a:lnTo>
                  <a:pt x="1792288" y="616153"/>
                </a:lnTo>
                <a:cubicBezTo>
                  <a:pt x="1719999" y="593814"/>
                  <a:pt x="1647088" y="575310"/>
                  <a:pt x="1573213" y="562572"/>
                </a:cubicBezTo>
                <a:cubicBezTo>
                  <a:pt x="1699190" y="522554"/>
                  <a:pt x="1832369" y="499408"/>
                  <a:pt x="1966716" y="480416"/>
                </a:cubicBezTo>
                <a:cubicBezTo>
                  <a:pt x="1830972" y="447986"/>
                  <a:pt x="1687798" y="466515"/>
                  <a:pt x="1573416" y="532016"/>
                </a:cubicBezTo>
                <a:cubicBezTo>
                  <a:pt x="1573416" y="532016"/>
                  <a:pt x="1556664" y="548996"/>
                  <a:pt x="1553966" y="559397"/>
                </a:cubicBezTo>
                <a:cubicBezTo>
                  <a:pt x="1458944" y="543293"/>
                  <a:pt x="1363123" y="533070"/>
                  <a:pt x="1268616" y="531813"/>
                </a:cubicBezTo>
                <a:cubicBezTo>
                  <a:pt x="1254836" y="531590"/>
                  <a:pt x="1239057" y="531032"/>
                  <a:pt x="1224166" y="531616"/>
                </a:cubicBezTo>
                <a:cubicBezTo>
                  <a:pt x="1279214" y="508870"/>
                  <a:pt x="1565212" y="419411"/>
                  <a:pt x="1699025" y="229991"/>
                </a:cubicBezTo>
                <a:cubicBezTo>
                  <a:pt x="1514761" y="276485"/>
                  <a:pt x="1334173" y="396424"/>
                  <a:pt x="1217219" y="531419"/>
                </a:cubicBezTo>
                <a:cubicBezTo>
                  <a:pt x="1105573" y="532359"/>
                  <a:pt x="993477" y="542119"/>
                  <a:pt x="884441" y="563169"/>
                </a:cubicBezTo>
                <a:cubicBezTo>
                  <a:pt x="963117" y="504793"/>
                  <a:pt x="1264774" y="326384"/>
                  <a:pt x="1391844" y="129978"/>
                </a:cubicBezTo>
                <a:cubicBezTo>
                  <a:pt x="1298759" y="191967"/>
                  <a:pt x="1160678" y="233959"/>
                  <a:pt x="1068388" y="297066"/>
                </a:cubicBezTo>
                <a:cubicBezTo>
                  <a:pt x="979462" y="357746"/>
                  <a:pt x="907129" y="467303"/>
                  <a:pt x="866184" y="566141"/>
                </a:cubicBezTo>
                <a:cubicBezTo>
                  <a:pt x="743858" y="590004"/>
                  <a:pt x="623589" y="626085"/>
                  <a:pt x="508203" y="673697"/>
                </a:cubicBezTo>
                <a:cubicBezTo>
                  <a:pt x="698729" y="487388"/>
                  <a:pt x="909917" y="282791"/>
                  <a:pt x="10324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835;p30"/>
          <p:cNvSpPr/>
          <p:nvPr/>
        </p:nvSpPr>
        <p:spPr>
          <a:xfrm>
            <a:off x="8283525" y="2037472"/>
            <a:ext cx="1223890" cy="29401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>
                <a:gd name="adj" fmla="val 51074"/>
              </a:avLst>
            </a:prstTxWarp>
          </a:bodyPr>
          <a:lstStyle/>
          <a:p>
            <a:pPr algn="ctr"/>
            <a:r>
              <a:rPr lang="ru-RU" i="1" dirty="0">
                <a:solidFill>
                  <a:schemeClr val="lt1"/>
                </a:solidFill>
                <a:latin typeface="Cormorant SC;500"/>
              </a:rPr>
              <a:t>2</a:t>
            </a:r>
          </a:p>
          <a:p>
            <a:pPr lvl="0" algn="ctr"/>
            <a:endParaRPr b="0" i="0" dirty="0">
              <a:ln>
                <a:noFill/>
              </a:ln>
              <a:solidFill>
                <a:schemeClr val="accent1"/>
              </a:solidFill>
              <a:latin typeface="Cormorant SC;50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2476" y="2493821"/>
            <a:ext cx="7288788" cy="27369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 какого из этих капитанов больше шансов удачно посадить самолет?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теперь задумайтесь о собственной жизни, капитаном которой являетесь вы.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каким настроем больше шансов удачно решить любую проблему: «Я найду выход» или «я пропал»?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этом суть позитивного мышления: оно не гарантирует положительного исхода, но значительно повышает его вероятность и уменьшает тревогу.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– это полное собрание всех ваших мыслей. Частые негативные мысли формируют самые стойкие подсознательные программы.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Любая сознательная мысль, повторенная много раз, превращается в программу действий.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Тренируйте сознание, как и мускулы, стараясь не уходить в панику, концентрируйтесь на собственных возможностях!</a:t>
            </a:r>
            <a:endParaRPr lang="ru-RU" sz="1600" dirty="0"/>
          </a:p>
        </p:txBody>
      </p:sp>
      <p:sp>
        <p:nvSpPr>
          <p:cNvPr id="4" name="Google Shape;2205;p45"/>
          <p:cNvSpPr/>
          <p:nvPr/>
        </p:nvSpPr>
        <p:spPr>
          <a:xfrm>
            <a:off x="5727831" y="1284559"/>
            <a:ext cx="687037" cy="656781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209;p45"/>
          <p:cNvSpPr/>
          <p:nvPr/>
        </p:nvSpPr>
        <p:spPr>
          <a:xfrm>
            <a:off x="2332602" y="2565621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209;p45"/>
          <p:cNvSpPr/>
          <p:nvPr/>
        </p:nvSpPr>
        <p:spPr>
          <a:xfrm>
            <a:off x="2374805" y="3283074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209;p45"/>
          <p:cNvSpPr/>
          <p:nvPr/>
        </p:nvSpPr>
        <p:spPr>
          <a:xfrm>
            <a:off x="2388873" y="3873916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09;p45"/>
          <p:cNvSpPr/>
          <p:nvPr/>
        </p:nvSpPr>
        <p:spPr>
          <a:xfrm>
            <a:off x="2374805" y="4619504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209;p45"/>
          <p:cNvSpPr/>
          <p:nvPr/>
        </p:nvSpPr>
        <p:spPr>
          <a:xfrm>
            <a:off x="2360737" y="5224415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F1E6A-6531-CA17-F42E-84BA88D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9" y="1549094"/>
            <a:ext cx="3925907" cy="3759811"/>
          </a:xfrm>
          <a:solidFill>
            <a:schemeClr val="accent2"/>
          </a:solidFill>
          <a:ln>
            <a:solidFill>
              <a:schemeClr val="accent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Десенсибилизация и переработка движением глаз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01F0DC-A16E-1697-B5B2-3EE821D4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61" y="999125"/>
            <a:ext cx="5215482" cy="48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1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081" y="1711378"/>
            <a:ext cx="9767700" cy="3639900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Это упражнение поможет избавиться от стресса. 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Рекомендуется делать его регулярно.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Примите удобную для себя позу, постарайтесь расслабиться. Почувствуйте свое тело, себя в теле, поставьте ноги плотно на пол, дышите ровно и спокойно. Закройте глаза и попробуйте вспомнить место, в котором Вам было безопасно и спокойно.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может быть реальное место из вашего прошлого или вымышленное место, место из какого-то фильма или книги. Опишите это место: как оно выглядит и чем оно наполнено (звуками, запахами). Какой(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Вы в этом месте? Как это состояние отражается в теле здесь и сейчас? Что Вы чувствуете? Какие мысли приходят в голову? Побудьте в этом месте и в этом состоянии столько, сколько хочется, затем постепенно возвращайтесь. Запомните это место - оно только Ваше, никто не сможет оказаться в нем кроме Вас. Вы можете возвращаться в него столько раз, сколько будет необходимо, чтобы почувствовать себя в безопасности, расслабленно, спокойно и гармонично.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А теперь ответьте на вопрос: что поможет Вам возвращаться в это место - какой-то образ, ассоциация, звук, запах, мысль, чувство, ощущение, возможно что-то ещё?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7314" y="1082817"/>
            <a:ext cx="7997372" cy="62856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Техника «Безопасное место»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endParaRPr lang="ru-RU" sz="9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24A67-AC09-D001-1F05-8851D233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4" y="1074057"/>
            <a:ext cx="4296228" cy="1553029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для снятия стресса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«Стаканчик для крика»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5ED81-A413-17CA-8888-27840BC6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27" y="1074057"/>
            <a:ext cx="4497615" cy="449761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12391C-18F3-173E-225A-4C4D9326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17" y="2914667"/>
            <a:ext cx="2065486" cy="30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" name="Google Shape;1822;p29"/>
          <p:cNvGrpSpPr/>
          <p:nvPr/>
        </p:nvGrpSpPr>
        <p:grpSpPr>
          <a:xfrm rot="10800000">
            <a:off x="1331435" y="1435135"/>
            <a:ext cx="5350977" cy="3769508"/>
            <a:chOff x="621403" y="597265"/>
            <a:chExt cx="1588204" cy="1118814"/>
          </a:xfrm>
        </p:grpSpPr>
        <p:sp>
          <p:nvSpPr>
            <p:cNvPr id="1823" name="Google Shape;1823;p2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5" name="Google Shape;1825;p29"/>
          <p:cNvSpPr txBox="1">
            <a:spLocks noGrp="1"/>
          </p:cNvSpPr>
          <p:nvPr>
            <p:ph type="title"/>
          </p:nvPr>
        </p:nvSpPr>
        <p:spPr>
          <a:xfrm>
            <a:off x="832322" y="1472226"/>
            <a:ext cx="10323357" cy="33670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«Когда мы больше не в состоянии изменить ситуацию, перед нами </a:t>
            </a:r>
            <a:br>
              <a:rPr lang="ru-RU" sz="4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стоит задача изменить себя»</a:t>
            </a:r>
            <a:endParaRPr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6" name="Google Shape;1826;p29"/>
          <p:cNvSpPr txBox="1">
            <a:spLocks noGrp="1"/>
          </p:cNvSpPr>
          <p:nvPr>
            <p:ph type="subTitle" idx="1"/>
          </p:nvPr>
        </p:nvSpPr>
        <p:spPr>
          <a:xfrm>
            <a:off x="7808686" y="5204650"/>
            <a:ext cx="3171163" cy="572036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lvl="0" indent="0"/>
            <a:r>
              <a:rPr lang="en" i="1" dirty="0"/>
              <a:t>―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Франкл</a:t>
            </a:r>
            <a:endParaRPr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716" y="2204642"/>
            <a:ext cx="9767700" cy="36399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условий для самореализации молодого специалиста;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помощь в организации 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методической стороны занятия, оформление документации, организация консультаций с родителями учащихся, осуществление индивидуальной работы;</a:t>
            </a:r>
            <a:br>
              <a:rPr lang="ru-RU" sz="2400" dirty="0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br>
              <a:rPr lang="ru-RU" sz="2400" dirty="0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 в формировании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профессионально-значимых качеств путем применения полученных знаний на практике;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передача ценностей, норм и традиций профессионального сообщества педагогов;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условий для рефлексии и критического мышления молодого педагога.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51" y="942139"/>
            <a:ext cx="9767700" cy="7317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Важность наставничества </a:t>
            </a:r>
          </a:p>
        </p:txBody>
      </p:sp>
      <p:sp>
        <p:nvSpPr>
          <p:cNvPr id="4" name="Google Shape;2209;p45"/>
          <p:cNvSpPr/>
          <p:nvPr/>
        </p:nvSpPr>
        <p:spPr>
          <a:xfrm>
            <a:off x="1411280" y="1819141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209;p45"/>
          <p:cNvSpPr/>
          <p:nvPr/>
        </p:nvSpPr>
        <p:spPr>
          <a:xfrm>
            <a:off x="1418202" y="3564428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09;p45"/>
          <p:cNvSpPr/>
          <p:nvPr/>
        </p:nvSpPr>
        <p:spPr>
          <a:xfrm>
            <a:off x="1446337" y="4352218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209;p45"/>
          <p:cNvSpPr/>
          <p:nvPr/>
        </p:nvSpPr>
        <p:spPr>
          <a:xfrm>
            <a:off x="1446337" y="5154076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09;p45"/>
          <p:cNvSpPr/>
          <p:nvPr/>
        </p:nvSpPr>
        <p:spPr>
          <a:xfrm>
            <a:off x="1408935" y="2604587"/>
            <a:ext cx="149118" cy="34001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692" y="2372559"/>
            <a:ext cx="9767700" cy="36399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Стрессоустойчивость личности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 качеств, которые позволяют человеку спокойно справляться с действием факторов стресса, не проявляя при этом отрицательных эмоций, влияющих на самого человека и его деятельность, а также на окружающих; не приводящих к психическим расстройствам.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Значимая тема - формирование умений борьбы со стрессом у самого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молодого педагога-психолога, а также формирование у него  умений организации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в борьбе со стрессовыми состояниями для педагогов образовательного учреждения.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540" y="1096884"/>
            <a:ext cx="9767700" cy="7317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мастер-класса – научить молодого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педагога-психолога методам и способам борьбы со стрессом для педагогов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39"/>
          <p:cNvSpPr txBox="1">
            <a:spLocks noGrp="1"/>
          </p:cNvSpPr>
          <p:nvPr>
            <p:ph type="title"/>
          </p:nvPr>
        </p:nvSpPr>
        <p:spPr>
          <a:xfrm>
            <a:off x="540375" y="1124213"/>
            <a:ext cx="1117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Стадии стресса </a:t>
            </a:r>
            <a:endParaRPr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4" name="Google Shape;2014;p39"/>
          <p:cNvSpPr txBox="1">
            <a:spLocks noGrp="1"/>
          </p:cNvSpPr>
          <p:nvPr>
            <p:ph type="body" idx="1"/>
          </p:nvPr>
        </p:nvSpPr>
        <p:spPr>
          <a:xfrm>
            <a:off x="351692" y="3847065"/>
            <a:ext cx="3671666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абсолютно нормальная реакция. В идеале именно на этой стадии стресс и заканчивается — но это у людей подготовленных.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8" name="Google Shape;2018;p39"/>
          <p:cNvSpPr txBox="1">
            <a:spLocks noGrp="1"/>
          </p:cNvSpPr>
          <p:nvPr>
            <p:ph type="body" idx="9"/>
          </p:nvPr>
        </p:nvSpPr>
        <p:spPr>
          <a:xfrm>
            <a:off x="8412479" y="3776716"/>
            <a:ext cx="3779521" cy="8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Организм не поддерживает работу защитных механизмов, постепенно они иссякают, нет возможности избавиться от раздражителя. На этом этапе развивается хроническая усталость. 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19" name="Google Shape;2019;p39"/>
          <p:cNvCxnSpPr/>
          <p:nvPr/>
        </p:nvCxnSpPr>
        <p:spPr>
          <a:xfrm>
            <a:off x="278550" y="3438463"/>
            <a:ext cx="116349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0" name="Google Shape;2020;p39"/>
          <p:cNvSpPr txBox="1">
            <a:spLocks noGrp="1"/>
          </p:cNvSpPr>
          <p:nvPr>
            <p:ph type="subTitle" idx="2"/>
          </p:nvPr>
        </p:nvSpPr>
        <p:spPr>
          <a:xfrm>
            <a:off x="564021" y="1971521"/>
            <a:ext cx="2113500" cy="61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2" name="Google Shape;2022;p39"/>
          <p:cNvSpPr txBox="1">
            <a:spLocks noGrp="1"/>
          </p:cNvSpPr>
          <p:nvPr>
            <p:ph type="subTitle" idx="6"/>
          </p:nvPr>
        </p:nvSpPr>
        <p:spPr>
          <a:xfrm>
            <a:off x="5039326" y="1971519"/>
            <a:ext cx="2113500" cy="61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4" name="Google Shape;2024;p39"/>
          <p:cNvSpPr txBox="1">
            <a:spLocks noGrp="1"/>
          </p:cNvSpPr>
          <p:nvPr>
            <p:ph type="subTitle" idx="13"/>
          </p:nvPr>
        </p:nvSpPr>
        <p:spPr>
          <a:xfrm>
            <a:off x="9570901" y="1985587"/>
            <a:ext cx="2113500" cy="61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5" name="Google Shape;2025;p39"/>
          <p:cNvSpPr txBox="1">
            <a:spLocks noGrp="1"/>
          </p:cNvSpPr>
          <p:nvPr>
            <p:ph type="subTitle" idx="14"/>
          </p:nvPr>
        </p:nvSpPr>
        <p:spPr>
          <a:xfrm>
            <a:off x="549953" y="2450041"/>
            <a:ext cx="22437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ТРЕВОГА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" name="Google Shape;2027;p39"/>
          <p:cNvSpPr txBox="1">
            <a:spLocks noGrp="1"/>
          </p:cNvSpPr>
          <p:nvPr>
            <p:ph type="subTitle" idx="16"/>
          </p:nvPr>
        </p:nvSpPr>
        <p:spPr>
          <a:xfrm>
            <a:off x="3812345" y="2407837"/>
            <a:ext cx="4572000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>
              <a:buSzPts val="605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800" dirty="0"/>
              <a:t> </a:t>
            </a:r>
            <a:endParaRPr sz="2800"/>
          </a:p>
        </p:txBody>
      </p:sp>
      <p:sp>
        <p:nvSpPr>
          <p:cNvPr id="2029" name="Google Shape;2029;p39"/>
          <p:cNvSpPr txBox="1">
            <a:spLocks noGrp="1"/>
          </p:cNvSpPr>
          <p:nvPr>
            <p:ph type="subTitle" idx="18"/>
          </p:nvPr>
        </p:nvSpPr>
        <p:spPr>
          <a:xfrm>
            <a:off x="8918917" y="2365610"/>
            <a:ext cx="3273083" cy="53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ИСТОЩЕНИЕ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30" name="Google Shape;2030;p39"/>
          <p:cNvCxnSpPr/>
          <p:nvPr/>
        </p:nvCxnSpPr>
        <p:spPr>
          <a:xfrm rot="10800000">
            <a:off x="1629600" y="3121975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2" name="Google Shape;2032;p39"/>
          <p:cNvCxnSpPr/>
          <p:nvPr/>
        </p:nvCxnSpPr>
        <p:spPr>
          <a:xfrm rot="10800000">
            <a:off x="6128625" y="3121975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4" name="Google Shape;2034;p39"/>
          <p:cNvCxnSpPr/>
          <p:nvPr/>
        </p:nvCxnSpPr>
        <p:spPr>
          <a:xfrm rot="10800000">
            <a:off x="10627650" y="3121975"/>
            <a:ext cx="0" cy="6639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Текст 28"/>
          <p:cNvSpPr>
            <a:spLocks noGrp="1"/>
          </p:cNvSpPr>
          <p:nvPr>
            <p:ph type="body" idx="5"/>
          </p:nvPr>
        </p:nvSpPr>
        <p:spPr>
          <a:xfrm>
            <a:off x="3798276" y="3776149"/>
            <a:ext cx="4529797" cy="8858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Активизируются защитные </a:t>
            </a:r>
          </a:p>
          <a:p>
            <a:pPr algn="l">
              <a:lnSpc>
                <a:spcPct val="10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силы. Если раздражающий </a:t>
            </a:r>
          </a:p>
          <a:p>
            <a:pPr algn="l">
              <a:lnSpc>
                <a:spcPct val="10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фактор исчезает или человек грамотно противостоит ему, шансы свести стресс к нулю максимальны.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37"/>
          <p:cNvSpPr txBox="1">
            <a:spLocks noGrp="1"/>
          </p:cNvSpPr>
          <p:nvPr>
            <p:ph type="title"/>
          </p:nvPr>
        </p:nvSpPr>
        <p:spPr>
          <a:xfrm>
            <a:off x="0" y="225083"/>
            <a:ext cx="11439118" cy="14489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Симптомы стресса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педагогов более актуальным будет вопрос о том, как различить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усталость и эмоциональное выгорание, ведь мы очень сильно подвержены и одному,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другому. На самом деле диагностика довольно проста. Для двух этих состояний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характерны одни и те же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симптомы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их разделяют на: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4" name="Google Shape;1984;p37"/>
          <p:cNvSpPr txBox="1">
            <a:spLocks noGrp="1"/>
          </p:cNvSpPr>
          <p:nvPr>
            <p:ph type="body" idx="1"/>
          </p:nvPr>
        </p:nvSpPr>
        <p:spPr>
          <a:xfrm>
            <a:off x="812675" y="3283706"/>
            <a:ext cx="3435768" cy="2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algn="l">
              <a:lnSpc>
                <a:spcPct val="120000"/>
              </a:lnSpc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	головная боль, проблемы с кровообращением, учащенное сердцебиение, напряжение, нарушения сна, головокружение, плохой или, наоборот, повышенный аппетит. </a:t>
            </a:r>
          </a:p>
          <a:p>
            <a:pPr marL="0" lvl="0" indent="0" algn="l">
              <a:spcAft>
                <a:spcPts val="160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5" name="Google Shape;1985;p37"/>
          <p:cNvSpPr txBox="1">
            <a:spLocks noGrp="1"/>
          </p:cNvSpPr>
          <p:nvPr>
            <p:ph type="subTitle" idx="2"/>
          </p:nvPr>
        </p:nvSpPr>
        <p:spPr>
          <a:xfrm>
            <a:off x="756405" y="2680413"/>
            <a:ext cx="3900002" cy="113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6" name="Google Shape;1986;p37"/>
          <p:cNvSpPr txBox="1">
            <a:spLocks noGrp="1"/>
          </p:cNvSpPr>
          <p:nvPr>
            <p:ph type="body" idx="3"/>
          </p:nvPr>
        </p:nvSpPr>
        <p:spPr>
          <a:xfrm>
            <a:off x="4334792" y="3269652"/>
            <a:ext cx="3303966" cy="2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>
              <a:lnSpc>
                <a:spcPct val="10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негативные установки по отношению к детям, родителям, коллегам, работе, чувство раздражения, тревоги, падающая самооценка, апатия, чувство вины.</a:t>
            </a:r>
          </a:p>
        </p:txBody>
      </p:sp>
      <p:sp>
        <p:nvSpPr>
          <p:cNvPr id="1987" name="Google Shape;1987;p37"/>
          <p:cNvSpPr txBox="1">
            <a:spLocks noGrp="1"/>
          </p:cNvSpPr>
          <p:nvPr>
            <p:ph type="subTitle" idx="4"/>
          </p:nvPr>
        </p:nvSpPr>
        <p:spPr>
          <a:xfrm>
            <a:off x="4573943" y="2722625"/>
            <a:ext cx="3191423" cy="113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ПСИХОЛОГИЧЕСКИЕ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8" name="Google Shape;1988;p37"/>
          <p:cNvSpPr txBox="1">
            <a:spLocks noGrp="1"/>
          </p:cNvSpPr>
          <p:nvPr>
            <p:ph type="body" idx="5"/>
          </p:nvPr>
        </p:nvSpPr>
        <p:spPr>
          <a:xfrm>
            <a:off x="8053856" y="3452519"/>
            <a:ext cx="3027900" cy="20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0" lvl="0" indent="0" algn="l">
              <a:lnSpc>
                <a:spcPct val="110000"/>
              </a:lnSpc>
              <a:spcAft>
                <a:spcPts val="16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срывы, снижение продуктивности, злоупотребление кофе, лекарствами, суетливость, вспыльчивость.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9" name="Google Shape;1989;p37"/>
          <p:cNvSpPr txBox="1">
            <a:spLocks noGrp="1"/>
          </p:cNvSpPr>
          <p:nvPr>
            <p:ph type="subTitle" idx="6"/>
          </p:nvPr>
        </p:nvSpPr>
        <p:spPr>
          <a:xfrm>
            <a:off x="8053857" y="2680414"/>
            <a:ext cx="3027900" cy="113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ПОВЕДЕНЧЕСКИЕ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0" name="Google Shape;1990;p37"/>
          <p:cNvSpPr/>
          <p:nvPr/>
        </p:nvSpPr>
        <p:spPr>
          <a:xfrm>
            <a:off x="4878078" y="1552848"/>
            <a:ext cx="1494513" cy="899760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7"/>
          <p:cNvSpPr/>
          <p:nvPr/>
        </p:nvSpPr>
        <p:spPr>
          <a:xfrm rot="513653" flipH="1">
            <a:off x="9566510" y="1705519"/>
            <a:ext cx="1495274" cy="900218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7"/>
          <p:cNvSpPr/>
          <p:nvPr/>
        </p:nvSpPr>
        <p:spPr>
          <a:xfrm rot="-513653">
            <a:off x="1271310" y="1603569"/>
            <a:ext cx="1495274" cy="900218"/>
          </a:xfrm>
          <a:custGeom>
            <a:avLst/>
            <a:gdLst/>
            <a:ahLst/>
            <a:cxnLst/>
            <a:rect l="l" t="t" r="r" b="b"/>
            <a:pathLst>
              <a:path w="2119877" h="1276255" extrusionOk="0">
                <a:moveTo>
                  <a:pt x="664699" y="0"/>
                </a:moveTo>
                <a:cubicBezTo>
                  <a:pt x="458965" y="190417"/>
                  <a:pt x="370694" y="721011"/>
                  <a:pt x="369830" y="818782"/>
                </a:cubicBezTo>
                <a:cubicBezTo>
                  <a:pt x="263766" y="912552"/>
                  <a:pt x="167653" y="1018337"/>
                  <a:pt x="84049" y="1134955"/>
                </a:cubicBezTo>
                <a:cubicBezTo>
                  <a:pt x="113621" y="1056024"/>
                  <a:pt x="222834" y="818813"/>
                  <a:pt x="249733" y="687083"/>
                </a:cubicBezTo>
                <a:cubicBezTo>
                  <a:pt x="278340" y="529425"/>
                  <a:pt x="309080" y="390163"/>
                  <a:pt x="278568" y="220758"/>
                </a:cubicBezTo>
                <a:cubicBezTo>
                  <a:pt x="56826" y="537134"/>
                  <a:pt x="25699" y="848970"/>
                  <a:pt x="72796" y="1150677"/>
                </a:cubicBezTo>
                <a:cubicBezTo>
                  <a:pt x="47295" y="1186904"/>
                  <a:pt x="23171" y="1224286"/>
                  <a:pt x="0" y="1262259"/>
                </a:cubicBezTo>
                <a:cubicBezTo>
                  <a:pt x="5137" y="1271632"/>
                  <a:pt x="8928" y="1279805"/>
                  <a:pt x="29089" y="1274667"/>
                </a:cubicBezTo>
                <a:cubicBezTo>
                  <a:pt x="53188" y="1234688"/>
                  <a:pt x="78353" y="1195400"/>
                  <a:pt x="105321" y="1157110"/>
                </a:cubicBezTo>
                <a:cubicBezTo>
                  <a:pt x="467347" y="1151420"/>
                  <a:pt x="684835" y="1038841"/>
                  <a:pt x="971855" y="996468"/>
                </a:cubicBezTo>
                <a:cubicBezTo>
                  <a:pt x="617176" y="883577"/>
                  <a:pt x="186271" y="1091133"/>
                  <a:pt x="111697" y="1148061"/>
                </a:cubicBezTo>
                <a:cubicBezTo>
                  <a:pt x="195301" y="1031437"/>
                  <a:pt x="291986" y="922560"/>
                  <a:pt x="399656" y="826541"/>
                </a:cubicBezTo>
                <a:cubicBezTo>
                  <a:pt x="623272" y="806666"/>
                  <a:pt x="816705" y="843166"/>
                  <a:pt x="1050817" y="754469"/>
                </a:cubicBezTo>
                <a:cubicBezTo>
                  <a:pt x="838968" y="670795"/>
                  <a:pt x="520630" y="763689"/>
                  <a:pt x="416185" y="812819"/>
                </a:cubicBezTo>
                <a:cubicBezTo>
                  <a:pt x="513093" y="729456"/>
                  <a:pt x="618103" y="653644"/>
                  <a:pt x="730275" y="591382"/>
                </a:cubicBezTo>
                <a:cubicBezTo>
                  <a:pt x="915480" y="620370"/>
                  <a:pt x="1099630" y="618058"/>
                  <a:pt x="1276763" y="585292"/>
                </a:cubicBezTo>
                <a:cubicBezTo>
                  <a:pt x="1121569" y="528574"/>
                  <a:pt x="948569" y="520129"/>
                  <a:pt x="788359" y="559905"/>
                </a:cubicBezTo>
                <a:cubicBezTo>
                  <a:pt x="878561" y="514160"/>
                  <a:pt x="972699" y="474694"/>
                  <a:pt x="1070039" y="442538"/>
                </a:cubicBezTo>
                <a:cubicBezTo>
                  <a:pt x="1074820" y="447650"/>
                  <a:pt x="1077671" y="453142"/>
                  <a:pt x="1082447" y="458254"/>
                </a:cubicBezTo>
                <a:cubicBezTo>
                  <a:pt x="1218622" y="513245"/>
                  <a:pt x="1367701" y="526447"/>
                  <a:pt x="1505814" y="496310"/>
                </a:cubicBezTo>
                <a:cubicBezTo>
                  <a:pt x="1394422" y="442081"/>
                  <a:pt x="1269816" y="415861"/>
                  <a:pt x="1147166" y="419735"/>
                </a:cubicBezTo>
                <a:cubicBezTo>
                  <a:pt x="1205744" y="403962"/>
                  <a:pt x="1265758" y="390779"/>
                  <a:pt x="1326083" y="379648"/>
                </a:cubicBezTo>
                <a:cubicBezTo>
                  <a:pt x="1344746" y="391300"/>
                  <a:pt x="1413180" y="423208"/>
                  <a:pt x="1413180" y="423208"/>
                </a:cubicBezTo>
                <a:cubicBezTo>
                  <a:pt x="1529887" y="467665"/>
                  <a:pt x="1648257" y="486328"/>
                  <a:pt x="1770374" y="497338"/>
                </a:cubicBezTo>
                <a:cubicBezTo>
                  <a:pt x="1689208" y="440982"/>
                  <a:pt x="1424134" y="381914"/>
                  <a:pt x="1344206" y="375641"/>
                </a:cubicBezTo>
                <a:cubicBezTo>
                  <a:pt x="1426769" y="361753"/>
                  <a:pt x="1510316" y="353727"/>
                  <a:pt x="1592828" y="351676"/>
                </a:cubicBezTo>
                <a:cubicBezTo>
                  <a:pt x="1595063" y="353276"/>
                  <a:pt x="1597362" y="354825"/>
                  <a:pt x="1597673" y="356749"/>
                </a:cubicBezTo>
                <a:cubicBezTo>
                  <a:pt x="1676159" y="402704"/>
                  <a:pt x="1768678" y="419659"/>
                  <a:pt x="1857578" y="420478"/>
                </a:cubicBezTo>
                <a:cubicBezTo>
                  <a:pt x="1946478" y="421297"/>
                  <a:pt x="2032851" y="406794"/>
                  <a:pt x="2119878" y="396094"/>
                </a:cubicBezTo>
                <a:cubicBezTo>
                  <a:pt x="1956886" y="248984"/>
                  <a:pt x="1750524" y="326987"/>
                  <a:pt x="1580185" y="340855"/>
                </a:cubicBezTo>
                <a:lnTo>
                  <a:pt x="1581315" y="341732"/>
                </a:lnTo>
                <a:cubicBezTo>
                  <a:pt x="1505674" y="343611"/>
                  <a:pt x="1430668" y="349320"/>
                  <a:pt x="1356589" y="360801"/>
                </a:cubicBezTo>
                <a:cubicBezTo>
                  <a:pt x="1463231" y="282702"/>
                  <a:pt x="1582077" y="218307"/>
                  <a:pt x="1703362" y="157467"/>
                </a:cubicBezTo>
                <a:cubicBezTo>
                  <a:pt x="1564361" y="170009"/>
                  <a:pt x="1434567" y="233223"/>
                  <a:pt x="1347038" y="331769"/>
                </a:cubicBezTo>
                <a:cubicBezTo>
                  <a:pt x="1347038" y="331769"/>
                  <a:pt x="1336580" y="353206"/>
                  <a:pt x="1337335" y="363925"/>
                </a:cubicBezTo>
                <a:cubicBezTo>
                  <a:pt x="1242136" y="378962"/>
                  <a:pt x="1148055" y="399821"/>
                  <a:pt x="1058082" y="428765"/>
                </a:cubicBezTo>
                <a:cubicBezTo>
                  <a:pt x="1044950" y="432949"/>
                  <a:pt x="1029818" y="437445"/>
                  <a:pt x="1015886" y="442747"/>
                </a:cubicBezTo>
                <a:cubicBezTo>
                  <a:pt x="1060812" y="403638"/>
                  <a:pt x="1303357" y="227667"/>
                  <a:pt x="1369797" y="5461"/>
                </a:cubicBezTo>
                <a:cubicBezTo>
                  <a:pt x="1209973" y="108280"/>
                  <a:pt x="1077049" y="279533"/>
                  <a:pt x="1009244" y="444773"/>
                </a:cubicBezTo>
                <a:cubicBezTo>
                  <a:pt x="903726" y="481267"/>
                  <a:pt x="800589" y="526256"/>
                  <a:pt x="703955" y="580974"/>
                </a:cubicBezTo>
                <a:cubicBezTo>
                  <a:pt x="759917" y="500558"/>
                  <a:pt x="988936" y="235280"/>
                  <a:pt x="1046759" y="8611"/>
                </a:cubicBezTo>
                <a:cubicBezTo>
                  <a:pt x="978294" y="97047"/>
                  <a:pt x="860806" y="180873"/>
                  <a:pt x="793458" y="270104"/>
                </a:cubicBezTo>
                <a:cubicBezTo>
                  <a:pt x="728523" y="355975"/>
                  <a:pt x="694893" y="482873"/>
                  <a:pt x="687597" y="589617"/>
                </a:cubicBezTo>
                <a:cubicBezTo>
                  <a:pt x="579266" y="651231"/>
                  <a:pt x="476777" y="723779"/>
                  <a:pt x="382594" y="805694"/>
                </a:cubicBezTo>
                <a:cubicBezTo>
                  <a:pt x="503771" y="568363"/>
                  <a:pt x="638702" y="307105"/>
                  <a:pt x="6646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"/>
          <p:cNvSpPr txBox="1">
            <a:spLocks noGrp="1"/>
          </p:cNvSpPr>
          <p:nvPr>
            <p:ph type="title"/>
          </p:nvPr>
        </p:nvSpPr>
        <p:spPr>
          <a:xfrm>
            <a:off x="1381705" y="1595075"/>
            <a:ext cx="96585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Методики диагностики стресса</a:t>
            </a:r>
            <a:endParaRPr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4" name="Google Shape;1774;p24"/>
          <p:cNvSpPr txBox="1">
            <a:spLocks noGrp="1"/>
          </p:cNvSpPr>
          <p:nvPr>
            <p:ph type="subTitle" idx="1"/>
          </p:nvPr>
        </p:nvSpPr>
        <p:spPr>
          <a:xfrm>
            <a:off x="969722" y="2658118"/>
            <a:ext cx="3574141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01 |</a:t>
            </a:r>
            <a:r>
              <a:rPr lang="ru-RU" sz="2800" dirty="0"/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«Определение нервно-психического напряжения» Т.Немчина </a:t>
            </a:r>
            <a:r>
              <a:rPr lang="en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6" name="Google Shape;1776;p24"/>
          <p:cNvSpPr txBox="1">
            <a:spLocks noGrp="1"/>
          </p:cNvSpPr>
          <p:nvPr>
            <p:ph type="subTitle" idx="3"/>
          </p:nvPr>
        </p:nvSpPr>
        <p:spPr>
          <a:xfrm>
            <a:off x="3826633" y="2701662"/>
            <a:ext cx="3753502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02 |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Шкала психологического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стресса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PSM25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8" name="Google Shape;1778;p24"/>
          <p:cNvSpPr txBox="1">
            <a:spLocks noGrp="1"/>
          </p:cNvSpPr>
          <p:nvPr>
            <p:ph type="subTitle" idx="5"/>
          </p:nvPr>
        </p:nvSpPr>
        <p:spPr>
          <a:xfrm>
            <a:off x="7160456" y="2676709"/>
            <a:ext cx="3964198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03 </a:t>
            </a:r>
            <a:r>
              <a:rPr lang="en" dirty="0"/>
              <a:t>|</a:t>
            </a:r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Шкала оценки трудности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неопределенности ситуации (ОТНС)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0" name="Google Shape;1780;p24"/>
          <p:cNvSpPr txBox="1">
            <a:spLocks noGrp="1"/>
          </p:cNvSpPr>
          <p:nvPr>
            <p:ph type="subTitle" idx="7"/>
          </p:nvPr>
        </p:nvSpPr>
        <p:spPr>
          <a:xfrm>
            <a:off x="844061" y="4421501"/>
            <a:ext cx="3564529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04 |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Анкета «Эмоционально-напряженные ситуации» (ЭНС)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2" name="Google Shape;1782;p24"/>
          <p:cNvSpPr txBox="1">
            <a:spLocks noGrp="1"/>
          </p:cNvSpPr>
          <p:nvPr>
            <p:ph type="subTitle" idx="9"/>
          </p:nvPr>
        </p:nvSpPr>
        <p:spPr>
          <a:xfrm>
            <a:off x="2617482" y="4435566"/>
            <a:ext cx="6487886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05</a:t>
            </a:r>
            <a:r>
              <a:rPr lang="ru-RU" sz="2800" dirty="0"/>
              <a:t> </a:t>
            </a:r>
            <a:r>
              <a:rPr lang="en" sz="2800" dirty="0"/>
              <a:t>|</a:t>
            </a:r>
            <a:r>
              <a:rPr lang="ru-RU" sz="2800" dirty="0"/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Копинг-стратегии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6" name="Google Shape;1786;p24"/>
          <p:cNvSpPr/>
          <p:nvPr/>
        </p:nvSpPr>
        <p:spPr>
          <a:xfrm rot="10800000" flipH="1">
            <a:off x="8665969" y="5596757"/>
            <a:ext cx="2537463" cy="1261235"/>
          </a:xfrm>
          <a:custGeom>
            <a:avLst/>
            <a:gdLst/>
            <a:ahLst/>
            <a:cxnLst/>
            <a:rect l="l" t="t" r="r" b="b"/>
            <a:pathLst>
              <a:path w="2537463" h="1261235" extrusionOk="0">
                <a:moveTo>
                  <a:pt x="2152015" y="918375"/>
                </a:moveTo>
                <a:cubicBezTo>
                  <a:pt x="1807084" y="1028408"/>
                  <a:pt x="1565085" y="991095"/>
                  <a:pt x="1279525" y="1042441"/>
                </a:cubicBezTo>
                <a:cubicBezTo>
                  <a:pt x="1579753" y="822357"/>
                  <a:pt x="2054225" y="881748"/>
                  <a:pt x="2143062" y="911924"/>
                </a:cubicBezTo>
                <a:cubicBezTo>
                  <a:pt x="2026603" y="828046"/>
                  <a:pt x="1900238" y="755599"/>
                  <a:pt x="1767587" y="698925"/>
                </a:cubicBezTo>
                <a:cubicBezTo>
                  <a:pt x="1549274" y="751383"/>
                  <a:pt x="1377697" y="847617"/>
                  <a:pt x="1127506" y="838194"/>
                </a:cubicBezTo>
                <a:cubicBezTo>
                  <a:pt x="1301624" y="691344"/>
                  <a:pt x="1632903" y="678015"/>
                  <a:pt x="1747584" y="691274"/>
                </a:cubicBezTo>
                <a:cubicBezTo>
                  <a:pt x="1629156" y="643166"/>
                  <a:pt x="1505395" y="604761"/>
                  <a:pt x="1379221" y="581514"/>
                </a:cubicBezTo>
                <a:cubicBezTo>
                  <a:pt x="1212914" y="668039"/>
                  <a:pt x="1037717" y="724472"/>
                  <a:pt x="859410" y="749897"/>
                </a:cubicBezTo>
                <a:cubicBezTo>
                  <a:pt x="988441" y="646659"/>
                  <a:pt x="1149668" y="583578"/>
                  <a:pt x="1314197" y="570198"/>
                </a:cubicBezTo>
                <a:cubicBezTo>
                  <a:pt x="1214121" y="555593"/>
                  <a:pt x="1112266" y="548176"/>
                  <a:pt x="1009777" y="548735"/>
                </a:cubicBezTo>
                <a:cubicBezTo>
                  <a:pt x="1006856" y="555104"/>
                  <a:pt x="1005904" y="561162"/>
                  <a:pt x="1002983" y="567531"/>
                </a:cubicBezTo>
                <a:cubicBezTo>
                  <a:pt x="891477" y="663067"/>
                  <a:pt x="754380" y="723284"/>
                  <a:pt x="613855" y="738753"/>
                </a:cubicBezTo>
                <a:cubicBezTo>
                  <a:pt x="702184" y="651840"/>
                  <a:pt x="811848" y="587115"/>
                  <a:pt x="929323" y="551682"/>
                </a:cubicBezTo>
                <a:cubicBezTo>
                  <a:pt x="868807" y="555409"/>
                  <a:pt x="807784" y="562172"/>
                  <a:pt x="747014" y="570852"/>
                </a:cubicBezTo>
                <a:cubicBezTo>
                  <a:pt x="733044" y="587845"/>
                  <a:pt x="678498" y="639851"/>
                  <a:pt x="678498" y="639851"/>
                </a:cubicBezTo>
                <a:cubicBezTo>
                  <a:pt x="582041" y="719201"/>
                  <a:pt x="475742" y="774522"/>
                  <a:pt x="363475" y="823893"/>
                </a:cubicBezTo>
                <a:cubicBezTo>
                  <a:pt x="422466" y="744601"/>
                  <a:pt x="654876" y="604228"/>
                  <a:pt x="728600" y="572795"/>
                </a:cubicBezTo>
                <a:cubicBezTo>
                  <a:pt x="645923" y="585953"/>
                  <a:pt x="564198" y="604869"/>
                  <a:pt x="485331" y="629234"/>
                </a:cubicBezTo>
                <a:cubicBezTo>
                  <a:pt x="483743" y="631457"/>
                  <a:pt x="482092" y="633686"/>
                  <a:pt x="482410" y="635603"/>
                </a:cubicBezTo>
                <a:cubicBezTo>
                  <a:pt x="422720" y="704190"/>
                  <a:pt x="340424" y="749776"/>
                  <a:pt x="256413" y="778897"/>
                </a:cubicBezTo>
                <a:cubicBezTo>
                  <a:pt x="172403" y="808018"/>
                  <a:pt x="85916" y="821785"/>
                  <a:pt x="0" y="839394"/>
                </a:cubicBezTo>
                <a:cubicBezTo>
                  <a:pt x="107569" y="647992"/>
                  <a:pt x="327978" y="656241"/>
                  <a:pt x="493840" y="615080"/>
                </a:cubicBezTo>
                <a:lnTo>
                  <a:pt x="493014" y="616191"/>
                </a:lnTo>
                <a:cubicBezTo>
                  <a:pt x="565341" y="593858"/>
                  <a:pt x="638239" y="575361"/>
                  <a:pt x="712153" y="562616"/>
                </a:cubicBezTo>
                <a:cubicBezTo>
                  <a:pt x="586169" y="522599"/>
                  <a:pt x="453073" y="499466"/>
                  <a:pt x="318770" y="480473"/>
                </a:cubicBezTo>
                <a:cubicBezTo>
                  <a:pt x="454470" y="448037"/>
                  <a:pt x="597662" y="466617"/>
                  <a:pt x="712026" y="532111"/>
                </a:cubicBezTo>
                <a:cubicBezTo>
                  <a:pt x="712026" y="532111"/>
                  <a:pt x="728663" y="549154"/>
                  <a:pt x="731330" y="559562"/>
                </a:cubicBezTo>
                <a:cubicBezTo>
                  <a:pt x="826389" y="543452"/>
                  <a:pt x="922338" y="533102"/>
                  <a:pt x="1016826" y="531851"/>
                </a:cubicBezTo>
                <a:lnTo>
                  <a:pt x="1016826" y="531851"/>
                </a:lnTo>
                <a:lnTo>
                  <a:pt x="1016826" y="531851"/>
                </a:lnTo>
                <a:cubicBezTo>
                  <a:pt x="1030605" y="531628"/>
                  <a:pt x="1046353" y="531101"/>
                  <a:pt x="1061212" y="531679"/>
                </a:cubicBezTo>
                <a:cubicBezTo>
                  <a:pt x="1006158" y="508933"/>
                  <a:pt x="720154" y="419551"/>
                  <a:pt x="586296" y="230130"/>
                </a:cubicBezTo>
                <a:cubicBezTo>
                  <a:pt x="770573" y="276625"/>
                  <a:pt x="951167" y="396577"/>
                  <a:pt x="1068134" y="531571"/>
                </a:cubicBezTo>
                <a:cubicBezTo>
                  <a:pt x="1179767" y="532511"/>
                  <a:pt x="1291844" y="542246"/>
                  <a:pt x="1400874" y="563296"/>
                </a:cubicBezTo>
                <a:cubicBezTo>
                  <a:pt x="1322198" y="504920"/>
                  <a:pt x="1020509" y="326460"/>
                  <a:pt x="893445" y="130054"/>
                </a:cubicBezTo>
                <a:cubicBezTo>
                  <a:pt x="986537" y="192043"/>
                  <a:pt x="1124649" y="234067"/>
                  <a:pt x="1216978" y="297167"/>
                </a:cubicBezTo>
                <a:cubicBezTo>
                  <a:pt x="1305878" y="357848"/>
                  <a:pt x="1378204" y="467455"/>
                  <a:pt x="1419162" y="566299"/>
                </a:cubicBezTo>
                <a:cubicBezTo>
                  <a:pt x="1541463" y="590156"/>
                  <a:pt x="1661859" y="626142"/>
                  <a:pt x="1777238" y="673754"/>
                </a:cubicBezTo>
                <a:cubicBezTo>
                  <a:pt x="1586738" y="487445"/>
                  <a:pt x="1375411" y="282784"/>
                  <a:pt x="1252855" y="0"/>
                </a:cubicBezTo>
                <a:cubicBezTo>
                  <a:pt x="1508570" y="114878"/>
                  <a:pt x="1761427" y="589623"/>
                  <a:pt x="1793367" y="682015"/>
                </a:cubicBezTo>
                <a:cubicBezTo>
                  <a:pt x="1923797" y="737076"/>
                  <a:pt x="2048764" y="806799"/>
                  <a:pt x="2165224" y="890676"/>
                </a:cubicBezTo>
                <a:cubicBezTo>
                  <a:pt x="2112011" y="825290"/>
                  <a:pt x="1932687" y="635229"/>
                  <a:pt x="1865186" y="518954"/>
                </a:cubicBezTo>
                <a:cubicBezTo>
                  <a:pt x="1787843" y="378644"/>
                  <a:pt x="1714374" y="256413"/>
                  <a:pt x="1689291" y="86119"/>
                </a:cubicBezTo>
                <a:cubicBezTo>
                  <a:pt x="2000377" y="315277"/>
                  <a:pt x="2129283" y="600989"/>
                  <a:pt x="2180845" y="901967"/>
                </a:cubicBezTo>
                <a:cubicBezTo>
                  <a:pt x="2309940" y="996633"/>
                  <a:pt x="2428875" y="1107681"/>
                  <a:pt x="2532888" y="1229970"/>
                </a:cubicBezTo>
                <a:lnTo>
                  <a:pt x="2532888" y="1229970"/>
                </a:lnTo>
                <a:cubicBezTo>
                  <a:pt x="2539112" y="1237844"/>
                  <a:pt x="2539048" y="1249661"/>
                  <a:pt x="2532317" y="1256640"/>
                </a:cubicBezTo>
                <a:cubicBezTo>
                  <a:pt x="2525586" y="1263625"/>
                  <a:pt x="2514537" y="1262424"/>
                  <a:pt x="2508314" y="1254557"/>
                </a:cubicBezTo>
                <a:cubicBezTo>
                  <a:pt x="2403666" y="1128433"/>
                  <a:pt x="2284413" y="1015467"/>
                  <a:pt x="2152015" y="9183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76;p24"/>
          <p:cNvSpPr txBox="1">
            <a:spLocks noGrp="1"/>
          </p:cNvSpPr>
          <p:nvPr>
            <p:ph type="subTitle" idx="3"/>
          </p:nvPr>
        </p:nvSpPr>
        <p:spPr>
          <a:xfrm>
            <a:off x="7200534" y="4387441"/>
            <a:ext cx="3814469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</a:t>
            </a:r>
            <a:r>
              <a:rPr lang="ru-RU" sz="2800" dirty="0"/>
              <a:t>6</a:t>
            </a:r>
            <a:r>
              <a:rPr lang="en" sz="2800" dirty="0"/>
              <a:t> |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Преодоление трудных жизненных ситуаций (ПТЖС)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64" y="1897607"/>
            <a:ext cx="9992672" cy="3639900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Вам предлагается 9 ситуаций. 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Отметьте на листике, какие из них Вас больше всего приводят к нестабильному эмоциональному состоянию.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 замечаете, что кто-то наблюдает за вами.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 хотите позвонить по телефону, а нужный номер постоянно занят.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 ведете автомобиль, а рядом сидящие непрерывно дают вам советы.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 с кем-то беседуете, а третий постоянно вмешивается в ваш разговор.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Кто-то без причины повышает голос.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Кто-либо прерывает ход ваших мыслей.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Вас раздражает комбинация цветов, по вашему мнению, не сочетаемых друг с другом.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Когда при рукопожатии вы ощущаете слабую ладонь партнера.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Разговор с человеком, который все знает лучше вас.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      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7636" y="995508"/>
            <a:ext cx="9767700" cy="731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Тест «Скрытый стресс»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0036" y="5153851"/>
            <a:ext cx="97677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7350" algn="ctr">
              <a:buClr>
                <a:schemeClr val="dk2"/>
              </a:buClr>
              <a:buSzPts val="2200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Результат: если Вы отметили 5 и более ситуаций, это означает, что </a:t>
            </a:r>
          </a:p>
          <a:p>
            <a:pPr marL="457200" lvl="0" indent="-387350" algn="ctr">
              <a:buClr>
                <a:schemeClr val="dk2"/>
              </a:buClr>
              <a:buSzPts val="2200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повседневные неприятности негативно влияют на Ваше эмоциональное состояние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imes New Roman" pitchFamily="18" charset="0"/>
              <a:ea typeface="Cormorant Infant Medium"/>
              <a:cs typeface="Times New Roman" pitchFamily="18" charset="0"/>
              <a:sym typeface="Cormorant Infan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007" y="595087"/>
            <a:ext cx="9767700" cy="41801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 </a:t>
            </a:r>
            <a:br>
              <a:rPr lang="ru-RU" b="1" dirty="0"/>
            </a:br>
            <a:br>
              <a:rPr lang="ru-RU" b="1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Глубокое дыхание позволяет расслабиться вне зависимости от мыслей, которые одолевают человека. В стрессовых ситуациях дыхание учащается и организму не хватает кислорода. Глубокое дыхание способствует поступлению жизненно важных элементов  в мозг и во все клетки в нужных объемах.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Упражнение «Воздушный шарик»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      Примите удобную позу, закройте глаза, дышите глубоко и ровно. Представьте себе, что в животе у вас воздушный шарик. Вы вдыхаете медленно, глубоко-глубоко,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чувствуете, как он надувается... Вот он стал большим и легким. Когда вы почувствуете, что не можете больше его надуть, задержите дыхание, не спеша сосчитайте про себя до пяти, после чего медленно и спокойно выдыхайте. Шарик сдувается... А потом - надувается вновь... Сделайте так пять-шесть раз, потом медленно откройте глаза и спокойно посидите одну-две минуты.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3122" y="1001486"/>
            <a:ext cx="9767700" cy="6966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Восстанавливаем дыхание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"/>
          <p:cNvSpPr txBox="1">
            <a:spLocks noGrp="1"/>
          </p:cNvSpPr>
          <p:nvPr>
            <p:ph type="title"/>
          </p:nvPr>
        </p:nvSpPr>
        <p:spPr>
          <a:xfrm>
            <a:off x="1381705" y="1595075"/>
            <a:ext cx="96585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Упражнения для развития умения управлять состоянием мышечного напряжения и расслабления 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4" name="Google Shape;1774;p24"/>
          <p:cNvSpPr txBox="1">
            <a:spLocks noGrp="1"/>
          </p:cNvSpPr>
          <p:nvPr>
            <p:ph type="subTitle" idx="1"/>
          </p:nvPr>
        </p:nvSpPr>
        <p:spPr>
          <a:xfrm>
            <a:off x="1251077" y="3727262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01 |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«Лимон»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6" name="Google Shape;1776;p24"/>
          <p:cNvSpPr txBox="1">
            <a:spLocks noGrp="1"/>
          </p:cNvSpPr>
          <p:nvPr>
            <p:ph type="subTitle" idx="3"/>
          </p:nvPr>
        </p:nvSpPr>
        <p:spPr>
          <a:xfrm>
            <a:off x="4122055" y="3770806"/>
            <a:ext cx="3753502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02 |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«Приседание»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8" name="Google Shape;1778;p24"/>
          <p:cNvSpPr txBox="1">
            <a:spLocks noGrp="1"/>
          </p:cNvSpPr>
          <p:nvPr>
            <p:ph type="subTitle" idx="5"/>
          </p:nvPr>
        </p:nvSpPr>
        <p:spPr>
          <a:xfrm>
            <a:off x="7510233" y="3759920"/>
            <a:ext cx="3783233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03 </a:t>
            </a:r>
            <a:r>
              <a:rPr lang="en" dirty="0"/>
              <a:t>|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«Гора с плеч»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0" name="Google Shape;1780;p24"/>
          <p:cNvSpPr txBox="1">
            <a:spLocks noGrp="1"/>
          </p:cNvSpPr>
          <p:nvPr>
            <p:ph type="subTitle" idx="7"/>
          </p:nvPr>
        </p:nvSpPr>
        <p:spPr>
          <a:xfrm>
            <a:off x="1425197" y="5223359"/>
            <a:ext cx="3067800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04 |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«Сосулька»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2" name="Google Shape;1782;p24"/>
          <p:cNvSpPr txBox="1">
            <a:spLocks noGrp="1"/>
          </p:cNvSpPr>
          <p:nvPr>
            <p:ph type="subTitle" idx="9"/>
          </p:nvPr>
        </p:nvSpPr>
        <p:spPr>
          <a:xfrm>
            <a:off x="4601027" y="5223358"/>
            <a:ext cx="6487886" cy="45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00" dirty="0"/>
              <a:t>05 |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«Звуковая гимнастика»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6" name="Google Shape;1786;p24"/>
          <p:cNvSpPr/>
          <p:nvPr/>
        </p:nvSpPr>
        <p:spPr>
          <a:xfrm rot="10800000" flipH="1">
            <a:off x="8665969" y="5596757"/>
            <a:ext cx="2537463" cy="1261235"/>
          </a:xfrm>
          <a:custGeom>
            <a:avLst/>
            <a:gdLst/>
            <a:ahLst/>
            <a:cxnLst/>
            <a:rect l="l" t="t" r="r" b="b"/>
            <a:pathLst>
              <a:path w="2537463" h="1261235" extrusionOk="0">
                <a:moveTo>
                  <a:pt x="2152015" y="918375"/>
                </a:moveTo>
                <a:cubicBezTo>
                  <a:pt x="1807084" y="1028408"/>
                  <a:pt x="1565085" y="991095"/>
                  <a:pt x="1279525" y="1042441"/>
                </a:cubicBezTo>
                <a:cubicBezTo>
                  <a:pt x="1579753" y="822357"/>
                  <a:pt x="2054225" y="881748"/>
                  <a:pt x="2143062" y="911924"/>
                </a:cubicBezTo>
                <a:cubicBezTo>
                  <a:pt x="2026603" y="828046"/>
                  <a:pt x="1900238" y="755599"/>
                  <a:pt x="1767587" y="698925"/>
                </a:cubicBezTo>
                <a:cubicBezTo>
                  <a:pt x="1549274" y="751383"/>
                  <a:pt x="1377697" y="847617"/>
                  <a:pt x="1127506" y="838194"/>
                </a:cubicBezTo>
                <a:cubicBezTo>
                  <a:pt x="1301624" y="691344"/>
                  <a:pt x="1632903" y="678015"/>
                  <a:pt x="1747584" y="691274"/>
                </a:cubicBezTo>
                <a:cubicBezTo>
                  <a:pt x="1629156" y="643166"/>
                  <a:pt x="1505395" y="604761"/>
                  <a:pt x="1379221" y="581514"/>
                </a:cubicBezTo>
                <a:cubicBezTo>
                  <a:pt x="1212914" y="668039"/>
                  <a:pt x="1037717" y="724472"/>
                  <a:pt x="859410" y="749897"/>
                </a:cubicBezTo>
                <a:cubicBezTo>
                  <a:pt x="988441" y="646659"/>
                  <a:pt x="1149668" y="583578"/>
                  <a:pt x="1314197" y="570198"/>
                </a:cubicBezTo>
                <a:cubicBezTo>
                  <a:pt x="1214121" y="555593"/>
                  <a:pt x="1112266" y="548176"/>
                  <a:pt x="1009777" y="548735"/>
                </a:cubicBezTo>
                <a:cubicBezTo>
                  <a:pt x="1006856" y="555104"/>
                  <a:pt x="1005904" y="561162"/>
                  <a:pt x="1002983" y="567531"/>
                </a:cubicBezTo>
                <a:cubicBezTo>
                  <a:pt x="891477" y="663067"/>
                  <a:pt x="754380" y="723284"/>
                  <a:pt x="613855" y="738753"/>
                </a:cubicBezTo>
                <a:cubicBezTo>
                  <a:pt x="702184" y="651840"/>
                  <a:pt x="811848" y="587115"/>
                  <a:pt x="929323" y="551682"/>
                </a:cubicBezTo>
                <a:cubicBezTo>
                  <a:pt x="868807" y="555409"/>
                  <a:pt x="807784" y="562172"/>
                  <a:pt x="747014" y="570852"/>
                </a:cubicBezTo>
                <a:cubicBezTo>
                  <a:pt x="733044" y="587845"/>
                  <a:pt x="678498" y="639851"/>
                  <a:pt x="678498" y="639851"/>
                </a:cubicBezTo>
                <a:cubicBezTo>
                  <a:pt x="582041" y="719201"/>
                  <a:pt x="475742" y="774522"/>
                  <a:pt x="363475" y="823893"/>
                </a:cubicBezTo>
                <a:cubicBezTo>
                  <a:pt x="422466" y="744601"/>
                  <a:pt x="654876" y="604228"/>
                  <a:pt x="728600" y="572795"/>
                </a:cubicBezTo>
                <a:cubicBezTo>
                  <a:pt x="645923" y="585953"/>
                  <a:pt x="564198" y="604869"/>
                  <a:pt x="485331" y="629234"/>
                </a:cubicBezTo>
                <a:cubicBezTo>
                  <a:pt x="483743" y="631457"/>
                  <a:pt x="482092" y="633686"/>
                  <a:pt x="482410" y="635603"/>
                </a:cubicBezTo>
                <a:cubicBezTo>
                  <a:pt x="422720" y="704190"/>
                  <a:pt x="340424" y="749776"/>
                  <a:pt x="256413" y="778897"/>
                </a:cubicBezTo>
                <a:cubicBezTo>
                  <a:pt x="172403" y="808018"/>
                  <a:pt x="85916" y="821785"/>
                  <a:pt x="0" y="839394"/>
                </a:cubicBezTo>
                <a:cubicBezTo>
                  <a:pt x="107569" y="647992"/>
                  <a:pt x="327978" y="656241"/>
                  <a:pt x="493840" y="615080"/>
                </a:cubicBezTo>
                <a:lnTo>
                  <a:pt x="493014" y="616191"/>
                </a:lnTo>
                <a:cubicBezTo>
                  <a:pt x="565341" y="593858"/>
                  <a:pt x="638239" y="575361"/>
                  <a:pt x="712153" y="562616"/>
                </a:cubicBezTo>
                <a:cubicBezTo>
                  <a:pt x="586169" y="522599"/>
                  <a:pt x="453073" y="499466"/>
                  <a:pt x="318770" y="480473"/>
                </a:cubicBezTo>
                <a:cubicBezTo>
                  <a:pt x="454470" y="448037"/>
                  <a:pt x="597662" y="466617"/>
                  <a:pt x="712026" y="532111"/>
                </a:cubicBezTo>
                <a:cubicBezTo>
                  <a:pt x="712026" y="532111"/>
                  <a:pt x="728663" y="549154"/>
                  <a:pt x="731330" y="559562"/>
                </a:cubicBezTo>
                <a:cubicBezTo>
                  <a:pt x="826389" y="543452"/>
                  <a:pt x="922338" y="533102"/>
                  <a:pt x="1016826" y="531851"/>
                </a:cubicBezTo>
                <a:lnTo>
                  <a:pt x="1016826" y="531851"/>
                </a:lnTo>
                <a:lnTo>
                  <a:pt x="1016826" y="531851"/>
                </a:lnTo>
                <a:cubicBezTo>
                  <a:pt x="1030605" y="531628"/>
                  <a:pt x="1046353" y="531101"/>
                  <a:pt x="1061212" y="531679"/>
                </a:cubicBezTo>
                <a:cubicBezTo>
                  <a:pt x="1006158" y="508933"/>
                  <a:pt x="720154" y="419551"/>
                  <a:pt x="586296" y="230130"/>
                </a:cubicBezTo>
                <a:cubicBezTo>
                  <a:pt x="770573" y="276625"/>
                  <a:pt x="951167" y="396577"/>
                  <a:pt x="1068134" y="531571"/>
                </a:cubicBezTo>
                <a:cubicBezTo>
                  <a:pt x="1179767" y="532511"/>
                  <a:pt x="1291844" y="542246"/>
                  <a:pt x="1400874" y="563296"/>
                </a:cubicBezTo>
                <a:cubicBezTo>
                  <a:pt x="1322198" y="504920"/>
                  <a:pt x="1020509" y="326460"/>
                  <a:pt x="893445" y="130054"/>
                </a:cubicBezTo>
                <a:cubicBezTo>
                  <a:pt x="986537" y="192043"/>
                  <a:pt x="1124649" y="234067"/>
                  <a:pt x="1216978" y="297167"/>
                </a:cubicBezTo>
                <a:cubicBezTo>
                  <a:pt x="1305878" y="357848"/>
                  <a:pt x="1378204" y="467455"/>
                  <a:pt x="1419162" y="566299"/>
                </a:cubicBezTo>
                <a:cubicBezTo>
                  <a:pt x="1541463" y="590156"/>
                  <a:pt x="1661859" y="626142"/>
                  <a:pt x="1777238" y="673754"/>
                </a:cubicBezTo>
                <a:cubicBezTo>
                  <a:pt x="1586738" y="487445"/>
                  <a:pt x="1375411" y="282784"/>
                  <a:pt x="1252855" y="0"/>
                </a:cubicBezTo>
                <a:cubicBezTo>
                  <a:pt x="1508570" y="114878"/>
                  <a:pt x="1761427" y="589623"/>
                  <a:pt x="1793367" y="682015"/>
                </a:cubicBezTo>
                <a:cubicBezTo>
                  <a:pt x="1923797" y="737076"/>
                  <a:pt x="2048764" y="806799"/>
                  <a:pt x="2165224" y="890676"/>
                </a:cubicBezTo>
                <a:cubicBezTo>
                  <a:pt x="2112011" y="825290"/>
                  <a:pt x="1932687" y="635229"/>
                  <a:pt x="1865186" y="518954"/>
                </a:cubicBezTo>
                <a:cubicBezTo>
                  <a:pt x="1787843" y="378644"/>
                  <a:pt x="1714374" y="256413"/>
                  <a:pt x="1689291" y="86119"/>
                </a:cubicBezTo>
                <a:cubicBezTo>
                  <a:pt x="2000377" y="315277"/>
                  <a:pt x="2129283" y="600989"/>
                  <a:pt x="2180845" y="901967"/>
                </a:cubicBezTo>
                <a:cubicBezTo>
                  <a:pt x="2309940" y="996633"/>
                  <a:pt x="2428875" y="1107681"/>
                  <a:pt x="2532888" y="1229970"/>
                </a:cubicBezTo>
                <a:lnTo>
                  <a:pt x="2532888" y="1229970"/>
                </a:lnTo>
                <a:cubicBezTo>
                  <a:pt x="2539112" y="1237844"/>
                  <a:pt x="2539048" y="1249661"/>
                  <a:pt x="2532317" y="1256640"/>
                </a:cubicBezTo>
                <a:cubicBezTo>
                  <a:pt x="2525586" y="1263625"/>
                  <a:pt x="2514537" y="1262424"/>
                  <a:pt x="2508314" y="1254557"/>
                </a:cubicBezTo>
                <a:cubicBezTo>
                  <a:pt x="2403666" y="1128433"/>
                  <a:pt x="2284413" y="1015467"/>
                  <a:pt x="2152015" y="9183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414041"/>
      </a:dk1>
      <a:lt1>
        <a:srgbClr val="F5EBE2"/>
      </a:lt1>
      <a:dk2>
        <a:srgbClr val="595959"/>
      </a:dk2>
      <a:lt2>
        <a:srgbClr val="EEEEEE"/>
      </a:lt2>
      <a:accent1>
        <a:srgbClr val="6C766E"/>
      </a:accent1>
      <a:accent2>
        <a:srgbClr val="EFC3A9"/>
      </a:accent2>
      <a:accent3>
        <a:srgbClr val="54332C"/>
      </a:accent3>
      <a:accent4>
        <a:srgbClr val="FFFAF5"/>
      </a:accent4>
      <a:accent5>
        <a:srgbClr val="B09282"/>
      </a:accent5>
      <a:accent6>
        <a:srgbClr val="414041"/>
      </a:accent6>
      <a:hlink>
        <a:srgbClr val="6C76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1777</Words>
  <Application>Microsoft Office PowerPoint</Application>
  <PresentationFormat>Широкоэкранный</PresentationFormat>
  <Paragraphs>90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Cormorant Infant Medium</vt:lpstr>
      <vt:lpstr>Cormorant SC SemiBold</vt:lpstr>
      <vt:lpstr>Cormorant SC;500</vt:lpstr>
      <vt:lpstr>Times New Roman</vt:lpstr>
      <vt:lpstr>SlidesMania Template</vt:lpstr>
      <vt:lpstr>Мастер-класс для педагогов  «Приемы и методы борьбы со стрессом»</vt:lpstr>
      <vt:lpstr>создание условий для самореализации молодого специалиста;  помощь в организации методической стороны занятия, оформление документации, организация консультаций с родителями учащихся, осуществление индивидуальной работы;  помощь в формировании профессионально-значимых качеств путем применения полученных знаний на практике;  передача ценностей, норм и традиций профессионального сообщества педагогов;  создание условий для рефлексии и критического мышления молодого педагога.  </vt:lpstr>
      <vt:lpstr> Стрессоустойчивость личности - это комплекс качеств, которые позволяют человеку спокойно справляться с действием факторов стресса, не проявляя при этом отрицательных эмоций, влияющих на самого человека и его деятельность, а также на окружающих; не приводящих к психическим расстройствам.   Значимая тема - формирование умений борьбы со стрессом у самого  молодого педагога-психолога, а также формирование у него  умений организации  работы в борьбе со стрессовыми состояниями для педагогов образовательного учреждения. </vt:lpstr>
      <vt:lpstr>Стадии стресса </vt:lpstr>
      <vt:lpstr>Симптомы стресса  Для педагогов более актуальным будет вопрос о том, как различить  усталость и эмоциональное выгорание, ведь мы очень сильно подвержены и одному,  и другому. На самом деле диагностика довольно проста. Для двух этих состояний  характерны одни и те же симптомы, их разделяют на: </vt:lpstr>
      <vt:lpstr>Методики диагностики стресса</vt:lpstr>
      <vt:lpstr>Вам предлагается 9 ситуаций.  Отметьте на листике, какие из них Вас больше всего приводят к нестабильному эмоциональному состоянию.  1. Вы замечаете, что кто-то наблюдает за вами. 2. Вы хотите позвонить по телефону, а нужный номер постоянно занят. 3. Вы ведете автомобиль, а рядом сидящие непрерывно дают вам советы. 4. Вы с кем-то беседуете, а третий постоянно вмешивается в ваш разговор. 5. Кто-то без причины повышает голос. 6. Кто-либо прерывает ход ваших мыслей. 7. Вас раздражает комбинация цветов, по вашему мнению, не сочетаемых друг с другом. 8. Когда при рукопожатии вы ощущаете слабую ладонь партнера. 9. Разговор с человеком, который все знает лучше вас.          </vt:lpstr>
      <vt:lpstr>      Глубокое дыхание позволяет расслабиться вне зависимости от мыслей, которые одолевают человека. В стрессовых ситуациях дыхание учащается и организму не хватает кислорода. Глубокое дыхание способствует поступлению жизненно важных элементов  в мозг и во все клетки в нужных объемах.   Упражнение «Воздушный шарик»         Примите удобную позу, закройте глаза, дышите глубоко и ровно. Представьте себе, что в животе у вас воздушный шарик. Вы вдыхаете медленно, глубоко-глубоко,  и чувствуете, как он надувается... Вот он стал большим и легким. Когда вы почувствуете, что не можете больше его надуть, задержите дыхание, не спеша сосчитайте про себя до пяти, после чего медленно и спокойно выдыхайте. Шарик сдувается... А потом - надувается вновь... Сделайте так пять-шесть раз, потом медленно откройте глаза и спокойно посидите одну-две минуты.  </vt:lpstr>
      <vt:lpstr>Упражнения для развития умения управлять состоянием мышечного напряжения и расслабления </vt:lpstr>
      <vt:lpstr>   Упражнение «Пальцы»   Инструкция: Положите руки на колени и переплетите пальцы, оставив свободными большие пальцы. По команде «Начали!» медленно вращайте большие пальцы один вокруг другого с постоянной скоростью и в одном направлении,  следя за тем, чтобы они не касались друг друга. Сосредоточьте внимание на этом движении. По команде «Стоп!» остановите движение (повторите упражнение 5-6 раз).      Упражнение «Ловец блага»   Инструкция: Найдите, пожалуйста, положительные моменты в следующих ситуациях. Что бы с вами не случилось, во всем старайтесь находить положительные стороны. Давайте потренируемся: 1. Вы собираетесь на работу, погода встречает вас проливным дождем.  2. Вы опоздали на автобус. 3. У вас нет денег, чтобы уехать куда-нибудь в отпуск. Участники называют для каждой ситуации свои положительные моменты.  Каждый по очереди проговаривает эти моменты.     Указав более 5 положительных моментов в каждой  предложенной ситуации, мы по праву можем считать себя «ловцом блага». </vt:lpstr>
      <vt:lpstr>Упражнение «Стоп -кадр»  У каждого в жизни наступает момент, когда «все плохо» и человек чувствует себя подавленным. Мы думаем, анализируем, бежим, не можем остановиться. Главная проблема нашего времени ОСТАНОВИТЬСЯ! Просто остановиться и побыть в моменте.  Давайте выполним простые упражнение «Стоп - кадр!». Его можно практиковать в любой ситуации, в любом положении. Остановитесь, как съемка в фильме, пройдите по всем уровням и задайте себе следующие вопросы: </vt:lpstr>
      <vt:lpstr>Мы уверены, что большинство из методов вам и так известны, однако, в повседневной жизни мы забываем про обычные действия, из которых и складывается наше душевное равновесие и психологическое здоровье</vt:lpstr>
      <vt:lpstr>Упражнение «Капитан лайнера» Представьте, что Вы летите в самолете, и у него вдруг… Как думаете, какая реакция капитана больше подойдет?  </vt:lpstr>
      <vt:lpstr>У какого из этих капитанов больше шансов удачно посадить самолет?   А теперь задумайтесь о собственной жизни, капитаном которой являетесь вы. С каким настроем больше шансов удачно решить любую проблему: «Я найду выход» или «я пропал»?  В этом суть позитивного мышления: оно не гарантирует положительного исхода, но значительно повышает его вероятность и уменьшает тревогу.   Вы – это полное собрание всех ваших мыслей. Частые негативные мысли формируют самые стойкие подсознательные программы.   Любая сознательная мысль, повторенная много раз, превращается в программу действий.   Тренируйте сознание, как и мускулы, стараясь не уходить в панику, концентрируйтесь на собственных возможностях!</vt:lpstr>
      <vt:lpstr>Десенсибилизация и переработка движением глаз</vt:lpstr>
      <vt:lpstr>Это упражнение поможет избавиться от стресса.  Рекомендуется делать его регулярно.   Примите удобную для себя позу, постарайтесь расслабиться. Почувствуйте свое тело, себя в теле, поставьте ноги плотно на пол, дышите ровно и спокойно. Закройте глаза и попробуйте вспомнить место, в котором Вам было безопасно и спокойно. Это может быть реальное место из вашего прошлого или вымышленное место, место из какого-то фильма или книги. Опишите это место: как оно выглядит и чем оно наполнено (звуками, запахами). Какой(ая) Вы в этом месте? Как это состояние отражается в теле здесь и сейчас? Что Вы чувствуете? Какие мысли приходят в голову? Побудьте в этом месте и в этом состоянии столько, сколько хочется, затем постепенно возвращайтесь. Запомните это место - оно только Ваше, никто не сможет оказаться в нем кроме Вас. Вы можете возвращаться в него столько раз, сколько будет необходимо, чтобы почувствовать себя в безопасности, расслабленно, спокойно и гармонично.  А теперь ответьте на вопрос: что поможет Вам возвращаться в это место - какой-то образ, ассоциация, звук, запах, мысль, чувство, ощущение, возможно что-то ещё?</vt:lpstr>
      <vt:lpstr>Техника для снятия стресса  «Стаканчик для крика»</vt:lpstr>
      <vt:lpstr>«Когда мы больше не в состоянии изменить ситуацию, перед нами  стоит задача изменить себя»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создание условий для самореализации молодого специалиста;  - помощь в организации методической стороны занятия, оформление документации, организация консультаций с родителями учащихся, осуществление индивидуальной работы;  - формирование профессионально-значимых качеств путем применения полученных знаний на практике;  - важностью для его личностного и профессионального развития</dc:title>
  <dc:creator>acer</dc:creator>
  <cp:lastModifiedBy>Владимир Л. Мусаелян</cp:lastModifiedBy>
  <cp:revision>19</cp:revision>
  <dcterms:modified xsi:type="dcterms:W3CDTF">2024-06-03T07:00:45Z</dcterms:modified>
</cp:coreProperties>
</file>