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326" r:id="rId2"/>
    <p:sldId id="333" r:id="rId3"/>
    <p:sldId id="334" r:id="rId4"/>
    <p:sldId id="328" r:id="rId5"/>
    <p:sldId id="327" r:id="rId6"/>
    <p:sldId id="330" r:id="rId7"/>
    <p:sldId id="331" r:id="rId8"/>
    <p:sldId id="332" r:id="rId9"/>
    <p:sldId id="335" r:id="rId10"/>
    <p:sldId id="336" r:id="rId11"/>
    <p:sldId id="337" r:id="rId12"/>
    <p:sldId id="260" r:id="rId13"/>
    <p:sldId id="258" r:id="rId14"/>
    <p:sldId id="265" r:id="rId15"/>
    <p:sldId id="291" r:id="rId16"/>
    <p:sldId id="292" r:id="rId17"/>
    <p:sldId id="308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10" r:id="rId33"/>
    <p:sldId id="311" r:id="rId34"/>
    <p:sldId id="30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99"/>
    <a:srgbClr val="008000"/>
    <a:srgbClr val="00CC00"/>
    <a:srgbClr val="FF9900"/>
    <a:srgbClr val="00CC66"/>
    <a:srgbClr val="3155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2850079247890109"/>
          <c:w val="0.65939363788384731"/>
          <c:h val="0.850339945602682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/>
          </c:spPr>
          <c:explosion val="25"/>
          <c:dPt>
            <c:idx val="2"/>
            <c:spPr>
              <a:solidFill>
                <a:srgbClr val="00B050"/>
              </a:solidFill>
              <a:ln w="28575">
                <a:solidFill>
                  <a:srgbClr val="C00000"/>
                </a:solidFill>
              </a:ln>
            </c:spPr>
          </c:dPt>
          <c:dLbls>
            <c:dLbl>
              <c:idx val="0"/>
              <c:layout>
                <c:manualLayout>
                  <c:x val="-0.15951110713548494"/>
                  <c:y val="6.8038099430645524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396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ч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; 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95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ln w="28575">
                  <a:solidFill>
                    <a:schemeClr val="bg1"/>
                  </a:solidFill>
                </a:ln>
              </c:spPr>
              <c:showVal val="1"/>
              <c:showPercent val="1"/>
            </c:dLbl>
            <c:dLbl>
              <c:idx val="1"/>
              <c:layout>
                <c:manualLayout>
                  <c:x val="-0.20313162564980417"/>
                  <c:y val="-0.11171619599086488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217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ч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; 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52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ln w="28575">
                  <a:solidFill>
                    <a:schemeClr val="bg1"/>
                  </a:solidFill>
                </a:ln>
              </c:spPr>
              <c:showVal val="1"/>
              <c:showPercent val="1"/>
            </c:dLbl>
            <c:dLbl>
              <c:idx val="2"/>
              <c:layout>
                <c:manualLayout>
                  <c:x val="-9.5365084218071564E-2"/>
                  <c:y val="-0.22586386220951815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3200" dirty="0" smtClean="0">
                        <a:solidFill>
                          <a:srgbClr val="C00000"/>
                        </a:solidFill>
                      </a:rPr>
                      <a:t>364</a:t>
                    </a:r>
                    <a:r>
                      <a:rPr lang="ru-RU" sz="3200" dirty="0" smtClean="0">
                        <a:solidFill>
                          <a:srgbClr val="C00000"/>
                        </a:solidFill>
                      </a:rPr>
                      <a:t>ч</a:t>
                    </a:r>
                    <a:r>
                      <a:rPr lang="en-US" sz="3200" dirty="0" smtClean="0">
                        <a:solidFill>
                          <a:srgbClr val="C00000"/>
                        </a:solidFill>
                      </a:rPr>
                      <a:t>; </a:t>
                    </a:r>
                    <a:r>
                      <a:rPr lang="ru-RU" sz="3200" dirty="0" smtClean="0">
                        <a:solidFill>
                          <a:srgbClr val="C00000"/>
                        </a:solidFill>
                      </a:rPr>
                      <a:t>92</a:t>
                    </a:r>
                    <a:r>
                      <a:rPr lang="en-US" sz="3200" dirty="0" smtClean="0">
                        <a:solidFill>
                          <a:srgbClr val="C00000"/>
                        </a:solidFill>
                      </a:rPr>
                      <a:t>%</a:t>
                    </a:r>
                    <a:endParaRPr lang="en-US" sz="3200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ln w="28575">
                  <a:solidFill>
                    <a:schemeClr val="bg1"/>
                  </a:solidFill>
                </a:ln>
              </c:spPr>
              <c:showVal val="1"/>
              <c:showPercent val="1"/>
            </c:dLbl>
            <c:dLbl>
              <c:idx val="3"/>
              <c:layout>
                <c:manualLayout>
                  <c:x val="5.0085967164730974E-2"/>
                  <c:y val="-0.12937478459739926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378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ч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; 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91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ln w="28575">
                  <a:solidFill>
                    <a:schemeClr val="bg1"/>
                  </a:solidFill>
                </a:ln>
              </c:spPr>
              <c:showVal val="1"/>
              <c:showPercent val="1"/>
            </c:dLbl>
            <c:dLbl>
              <c:idx val="4"/>
              <c:layout>
                <c:manualLayout>
                  <c:x val="3.1592577747217192E-4"/>
                  <c:y val="-0.20988829474509438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109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ч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;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29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ln w="28575">
                  <a:solidFill>
                    <a:schemeClr val="accent6">
                      <a:lumMod val="75000"/>
                    </a:schemeClr>
                  </a:solidFill>
                </a:ln>
              </c:spPr>
              <c:showVal val="1"/>
              <c:showPercent val="1"/>
            </c:dLbl>
            <c:dLbl>
              <c:idx val="5"/>
              <c:layout>
                <c:manualLayout>
                  <c:x val="9.6790394399647178E-2"/>
                  <c:y val="-5.6936921108023203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42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ч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;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ln w="28575">
                  <a:solidFill>
                    <a:schemeClr val="accent6">
                      <a:lumMod val="75000"/>
                    </a:schemeClr>
                  </a:solidFill>
                </a:ln>
              </c:spPr>
              <c:showVal val="1"/>
              <c:showPercent val="1"/>
            </c:dLbl>
            <c:dLbl>
              <c:idx val="6"/>
              <c:layout>
                <c:manualLayout>
                  <c:x val="0.21473666289057974"/>
                  <c:y val="-6.0722053654434942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173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ч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;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42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ln w="28575">
                  <a:solidFill>
                    <a:schemeClr val="accent6">
                      <a:lumMod val="75000"/>
                    </a:schemeClr>
                  </a:solidFill>
                </a:ln>
              </c:spPr>
              <c:showVal val="1"/>
              <c:showPercent val="1"/>
            </c:dLbl>
            <c:spPr>
              <a:ln w="28575">
                <a:solidFill>
                  <a:schemeClr val="accent6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  <c:leaderLines>
              <c:spPr>
                <a:ln w="28575"/>
              </c:spPr>
            </c:leaderLines>
          </c:dLbls>
          <c:cat>
            <c:strRef>
              <c:f>Лист1!$A$2:$A$8</c:f>
              <c:strCache>
                <c:ptCount val="7"/>
                <c:pt idx="0">
                  <c:v>Имеют компьютер</c:v>
                </c:pt>
                <c:pt idx="1">
                  <c:v>Имеют персональный компьютер</c:v>
                </c:pt>
                <c:pt idx="2">
                  <c:v>Имеют выход в Интернет</c:v>
                </c:pt>
                <c:pt idx="3">
                  <c:v>Имеют сотовые телефоны</c:v>
                </c:pt>
                <c:pt idx="4">
                  <c:v>На телефоне подключен Интернет</c:v>
                </c:pt>
                <c:pt idx="5">
                  <c:v>Имеют игровую приставку</c:v>
                </c:pt>
                <c:pt idx="6">
                  <c:v>Имеют планшеты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396</c:v>
                </c:pt>
                <c:pt idx="1">
                  <c:v>217</c:v>
                </c:pt>
                <c:pt idx="2">
                  <c:v>364</c:v>
                </c:pt>
                <c:pt idx="3">
                  <c:v>378</c:v>
                </c:pt>
                <c:pt idx="4">
                  <c:v>109</c:v>
                </c:pt>
                <c:pt idx="5">
                  <c:v>42</c:v>
                </c:pt>
                <c:pt idx="6">
                  <c:v>173</c:v>
                </c:pt>
              </c:numCache>
            </c:numRef>
          </c:val>
        </c:ser>
      </c:pie3DChart>
      <c:spPr>
        <a:solidFill>
          <a:schemeClr val="bg1"/>
        </a:solidFill>
      </c:spPr>
    </c:plotArea>
    <c:legend>
      <c:legendPos val="r"/>
      <c:legendEntry>
        <c:idx val="2"/>
        <c:txPr>
          <a:bodyPr/>
          <a:lstStyle/>
          <a:p>
            <a:pPr>
              <a:defRPr sz="2000" b="1" u="sng"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7366255621737758"/>
          <c:y val="0.1246263164495167"/>
          <c:w val="0.32633744378262491"/>
          <c:h val="0.84400689246006022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00550-D9BC-4174-91D5-D22DDA6FED7A}" type="doc">
      <dgm:prSet loTypeId="urn:microsoft.com/office/officeart/2005/8/layout/b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B26D30A-139D-4C1D-BE49-EF9479735CF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коллективные (занятия проводятся по одному направлению одним педагогом со всем коллективом учащихся);</a:t>
          </a:r>
          <a:endParaRPr lang="ru-RU" sz="1800" dirty="0"/>
        </a:p>
      </dgm:t>
    </dgm:pt>
    <dgm:pt modelId="{6B4DC26B-CFAA-4F02-957F-BE552726CC37}" type="parTrans" cxnId="{77258BB6-8FDF-48E4-B2D8-A975B4D23B22}">
      <dgm:prSet/>
      <dgm:spPr/>
      <dgm:t>
        <a:bodyPr/>
        <a:lstStyle/>
        <a:p>
          <a:endParaRPr lang="ru-RU"/>
        </a:p>
      </dgm:t>
    </dgm:pt>
    <dgm:pt modelId="{F95435C4-7FD4-47DB-B086-7F170E25D0BD}" type="sibTrans" cxnId="{77258BB6-8FDF-48E4-B2D8-A975B4D23B22}">
      <dgm:prSet/>
      <dgm:spPr/>
      <dgm:t>
        <a:bodyPr/>
        <a:lstStyle/>
        <a:p>
          <a:endParaRPr lang="ru-RU"/>
        </a:p>
      </dgm:t>
    </dgm:pt>
    <dgm:pt modelId="{98D434DF-1499-4A07-B44F-542C06A0E339}">
      <dgm:prSet phldrT="[Текст]" custT="1"/>
      <dgm:spPr/>
      <dgm:t>
        <a:bodyPr/>
        <a:lstStyle/>
        <a:p>
          <a:pPr rtl="0"/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групповые (занятия проводятся с отдельными группами учащихся);</a:t>
          </a:r>
          <a:endParaRPr lang="ru-RU" sz="1800" dirty="0"/>
        </a:p>
      </dgm:t>
    </dgm:pt>
    <dgm:pt modelId="{AA6B2DC3-2B2D-4A80-B46A-810C472370C5}" type="parTrans" cxnId="{30E1DEE2-6B18-486B-8F36-BA712F933F65}">
      <dgm:prSet/>
      <dgm:spPr/>
      <dgm:t>
        <a:bodyPr/>
        <a:lstStyle/>
        <a:p>
          <a:endParaRPr lang="ru-RU"/>
        </a:p>
      </dgm:t>
    </dgm:pt>
    <dgm:pt modelId="{EA4035E5-F9AC-4C6D-913F-4E6D1DE60977}" type="sibTrans" cxnId="{30E1DEE2-6B18-486B-8F36-BA712F933F65}">
      <dgm:prSet/>
      <dgm:spPr/>
      <dgm:t>
        <a:bodyPr/>
        <a:lstStyle/>
        <a:p>
          <a:endParaRPr lang="ru-RU"/>
        </a:p>
      </dgm:t>
    </dgm:pt>
    <dgm:pt modelId="{ED0EF912-EE42-4EF8-9F36-1C4F68FAAE65}">
      <dgm:prSet phldrT="[Текст]" custT="1"/>
      <dgm:spPr/>
      <dgm:t>
        <a:bodyPr/>
        <a:lstStyle/>
        <a:p>
          <a:pPr rtl="0"/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индивидуальные;</a:t>
          </a:r>
          <a:endParaRPr lang="ru-RU" sz="1800" dirty="0"/>
        </a:p>
      </dgm:t>
    </dgm:pt>
    <dgm:pt modelId="{7F2F9D86-8664-4D7A-879E-A3B9A995CCAF}" type="parTrans" cxnId="{99697618-906E-4A02-94C5-CB0204A8A5C5}">
      <dgm:prSet/>
      <dgm:spPr/>
      <dgm:t>
        <a:bodyPr/>
        <a:lstStyle/>
        <a:p>
          <a:endParaRPr lang="ru-RU"/>
        </a:p>
      </dgm:t>
    </dgm:pt>
    <dgm:pt modelId="{FD264FCB-58BF-4B9E-B9D2-CE2FE68C1326}" type="sibTrans" cxnId="{99697618-906E-4A02-94C5-CB0204A8A5C5}">
      <dgm:prSet/>
      <dgm:spPr/>
      <dgm:t>
        <a:bodyPr/>
        <a:lstStyle/>
        <a:p>
          <a:endParaRPr lang="ru-RU"/>
        </a:p>
      </dgm:t>
    </dgm:pt>
    <dgm:pt modelId="{A889A8B5-535F-417C-8312-B87BE599887F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занятия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взаимодействия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(обучающиеся, освоившие необходимый квалификационный уровень, проводят занятия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с другими  учащимися).</a:t>
          </a:r>
          <a:endParaRPr lang="ru-RU" sz="1800" dirty="0"/>
        </a:p>
      </dgm:t>
    </dgm:pt>
    <dgm:pt modelId="{9695DD44-E5C7-4E9E-BCAE-30A42E93943B}" type="parTrans" cxnId="{08E701A9-139F-4401-B2EB-4780DED7DCAD}">
      <dgm:prSet/>
      <dgm:spPr/>
      <dgm:t>
        <a:bodyPr/>
        <a:lstStyle/>
        <a:p>
          <a:endParaRPr lang="ru-RU"/>
        </a:p>
      </dgm:t>
    </dgm:pt>
    <dgm:pt modelId="{F01685BB-3394-4028-81A7-72EE04182163}" type="sibTrans" cxnId="{08E701A9-139F-4401-B2EB-4780DED7DCAD}">
      <dgm:prSet/>
      <dgm:spPr/>
      <dgm:t>
        <a:bodyPr/>
        <a:lstStyle/>
        <a:p>
          <a:endParaRPr lang="ru-RU"/>
        </a:p>
      </dgm:t>
    </dgm:pt>
    <dgm:pt modelId="{3664EAE9-474D-4161-8BD8-233C5216A8B3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межуровневые (занятия для учащихся, освоивших или осваивающих начальные уровни программы, проводят обучающиеся, освоившие более высокий уровень);</a:t>
          </a:r>
          <a:endParaRPr lang="ru-RU" sz="1800" dirty="0"/>
        </a:p>
      </dgm:t>
    </dgm:pt>
    <dgm:pt modelId="{EC8604D6-18EF-4850-94A8-809FBD29B360}" type="parTrans" cxnId="{CDBEC7CD-17BC-41FC-9DC4-A76AEFB4E213}">
      <dgm:prSet/>
      <dgm:spPr/>
      <dgm:t>
        <a:bodyPr/>
        <a:lstStyle/>
        <a:p>
          <a:endParaRPr lang="ru-RU"/>
        </a:p>
      </dgm:t>
    </dgm:pt>
    <dgm:pt modelId="{50DAD3CA-FC5B-46D2-B49F-91C48A134EF1}" type="sibTrans" cxnId="{CDBEC7CD-17BC-41FC-9DC4-A76AEFB4E213}">
      <dgm:prSet/>
      <dgm:spPr/>
      <dgm:t>
        <a:bodyPr/>
        <a:lstStyle/>
        <a:p>
          <a:endParaRPr lang="ru-RU"/>
        </a:p>
      </dgm:t>
    </dgm:pt>
    <dgm:pt modelId="{D2A35260-CB93-4A02-A924-B1E4111A3FFC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интегрированные (занятия проводятся двумя-тремя педагогами или одним, но по разным направлениям);</a:t>
          </a:r>
          <a:endParaRPr kumimoji="0" 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80088B2-EAC3-421E-90DD-B0AC9BDBB004}" type="parTrans" cxnId="{031C2249-A08C-4E7A-B99E-039C7EFA1593}">
      <dgm:prSet/>
      <dgm:spPr/>
      <dgm:t>
        <a:bodyPr/>
        <a:lstStyle/>
        <a:p>
          <a:endParaRPr lang="ru-RU"/>
        </a:p>
      </dgm:t>
    </dgm:pt>
    <dgm:pt modelId="{7CA4A493-7E4C-44A0-A0CF-82DE9FBA0688}" type="sibTrans" cxnId="{031C2249-A08C-4E7A-B99E-039C7EFA1593}">
      <dgm:prSet/>
      <dgm:spPr/>
      <dgm:t>
        <a:bodyPr/>
        <a:lstStyle/>
        <a:p>
          <a:endParaRPr lang="ru-RU"/>
        </a:p>
      </dgm:t>
    </dgm:pt>
    <dgm:pt modelId="{3EF0CBDB-33A2-4813-B70B-E91E04E82073}" type="pres">
      <dgm:prSet presAssocID="{8F600550-D9BC-4174-91D5-D22DDA6FED7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441B23C-5AB9-402E-8468-885B9B43C5E3}" type="pres">
      <dgm:prSet presAssocID="{6B26D30A-139D-4C1D-BE49-EF9479735CF4}" presName="compNode" presStyleCnt="0"/>
      <dgm:spPr/>
    </dgm:pt>
    <dgm:pt modelId="{0253E624-3E81-497E-A4EE-E5FAE024855C}" type="pres">
      <dgm:prSet presAssocID="{6B26D30A-139D-4C1D-BE49-EF9479735CF4}" presName="dummyConnPt" presStyleCnt="0"/>
      <dgm:spPr/>
    </dgm:pt>
    <dgm:pt modelId="{FF1F03BA-DEF8-458A-810D-91FFA74E5255}" type="pres">
      <dgm:prSet presAssocID="{6B26D30A-139D-4C1D-BE49-EF9479735CF4}" presName="node" presStyleLbl="node1" presStyleIdx="0" presStyleCnt="6" custScaleX="160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6C41E-70C7-41AD-B7D5-9A6BED553271}" type="pres">
      <dgm:prSet presAssocID="{F95435C4-7FD4-47DB-B086-7F170E25D0BD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941F2438-669C-43E0-AC06-8235D58FD57B}" type="pres">
      <dgm:prSet presAssocID="{98D434DF-1499-4A07-B44F-542C06A0E339}" presName="compNode" presStyleCnt="0"/>
      <dgm:spPr/>
    </dgm:pt>
    <dgm:pt modelId="{C56C8082-898D-4FAB-B80B-E206632D6FA2}" type="pres">
      <dgm:prSet presAssocID="{98D434DF-1499-4A07-B44F-542C06A0E339}" presName="dummyConnPt" presStyleCnt="0"/>
      <dgm:spPr/>
    </dgm:pt>
    <dgm:pt modelId="{2A80B89D-A221-4001-BA66-2492F4754E16}" type="pres">
      <dgm:prSet presAssocID="{98D434DF-1499-4A07-B44F-542C06A0E339}" presName="node" presStyleLbl="node1" presStyleIdx="1" presStyleCnt="6" custScaleX="161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087A6-F3D1-426D-9F2A-869B3AD08C8D}" type="pres">
      <dgm:prSet presAssocID="{EA4035E5-F9AC-4C6D-913F-4E6D1DE60977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9AC63C09-97C2-462D-A87D-9C560EAA66BB}" type="pres">
      <dgm:prSet presAssocID="{ED0EF912-EE42-4EF8-9F36-1C4F68FAAE65}" presName="compNode" presStyleCnt="0"/>
      <dgm:spPr/>
    </dgm:pt>
    <dgm:pt modelId="{501DC386-8DD8-451F-8FF0-5490E6C64E72}" type="pres">
      <dgm:prSet presAssocID="{ED0EF912-EE42-4EF8-9F36-1C4F68FAAE65}" presName="dummyConnPt" presStyleCnt="0"/>
      <dgm:spPr/>
    </dgm:pt>
    <dgm:pt modelId="{943DD67D-F5D6-48CA-A9A5-2E777D38C7D4}" type="pres">
      <dgm:prSet presAssocID="{ED0EF912-EE42-4EF8-9F36-1C4F68FAAE65}" presName="node" presStyleLbl="node1" presStyleIdx="2" presStyleCnt="6" custScaleX="161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C255D-85D8-4375-A41B-08C1D3EF032E}" type="pres">
      <dgm:prSet presAssocID="{FD264FCB-58BF-4B9E-B9D2-CE2FE68C1326}" presName="sibTrans" presStyleLbl="bgSibTrans2D1" presStyleIdx="2" presStyleCnt="5" custAng="194394"/>
      <dgm:spPr/>
      <dgm:t>
        <a:bodyPr/>
        <a:lstStyle/>
        <a:p>
          <a:endParaRPr lang="ru-RU"/>
        </a:p>
      </dgm:t>
    </dgm:pt>
    <dgm:pt modelId="{4E0E5828-5CC9-4FE9-9D83-0C12D3F3FE8D}" type="pres">
      <dgm:prSet presAssocID="{A889A8B5-535F-417C-8312-B87BE599887F}" presName="compNode" presStyleCnt="0"/>
      <dgm:spPr/>
    </dgm:pt>
    <dgm:pt modelId="{47859C3A-ABB0-4623-AC1D-CAC5C1CA578D}" type="pres">
      <dgm:prSet presAssocID="{A889A8B5-535F-417C-8312-B87BE599887F}" presName="dummyConnPt" presStyleCnt="0"/>
      <dgm:spPr/>
    </dgm:pt>
    <dgm:pt modelId="{C76A2571-6577-40EF-B917-01741C567C89}" type="pres">
      <dgm:prSet presAssocID="{A889A8B5-535F-417C-8312-B87BE599887F}" presName="node" presStyleLbl="node1" presStyleIdx="3" presStyleCnt="6" custScaleX="144407" custScaleY="135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78726-9286-4C5D-81A1-84FB3848EB49}" type="pres">
      <dgm:prSet presAssocID="{F01685BB-3394-4028-81A7-72EE04182163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5609CF36-E1F8-4B0C-AF7A-FC4352AC2917}" type="pres">
      <dgm:prSet presAssocID="{3664EAE9-474D-4161-8BD8-233C5216A8B3}" presName="compNode" presStyleCnt="0"/>
      <dgm:spPr/>
    </dgm:pt>
    <dgm:pt modelId="{84CAF5B3-B7AE-4A86-B005-7F31645171D9}" type="pres">
      <dgm:prSet presAssocID="{3664EAE9-474D-4161-8BD8-233C5216A8B3}" presName="dummyConnPt" presStyleCnt="0"/>
      <dgm:spPr/>
    </dgm:pt>
    <dgm:pt modelId="{EC2BD42D-E395-4840-A893-6991E1862AE7}" type="pres">
      <dgm:prSet presAssocID="{3664EAE9-474D-4161-8BD8-233C5216A8B3}" presName="node" presStyleLbl="node1" presStyleIdx="4" presStyleCnt="6" custScaleX="144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35C19-55DC-4477-A3CF-E4809B3ED6A3}" type="pres">
      <dgm:prSet presAssocID="{50DAD3CA-FC5B-46D2-B49F-91C48A134EF1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2D3131E6-4B38-41F7-8747-3B3E032A1110}" type="pres">
      <dgm:prSet presAssocID="{D2A35260-CB93-4A02-A924-B1E4111A3FFC}" presName="compNode" presStyleCnt="0"/>
      <dgm:spPr/>
    </dgm:pt>
    <dgm:pt modelId="{6A2DB51B-2B9B-4B44-8762-B3297E084B9D}" type="pres">
      <dgm:prSet presAssocID="{D2A35260-CB93-4A02-A924-B1E4111A3FFC}" presName="dummyConnPt" presStyleCnt="0"/>
      <dgm:spPr/>
    </dgm:pt>
    <dgm:pt modelId="{DFE34FC9-4F77-403F-BD0A-245B75FD6AA8}" type="pres">
      <dgm:prSet presAssocID="{D2A35260-CB93-4A02-A924-B1E4111A3FFC}" presName="node" presStyleLbl="node1" presStyleIdx="5" presStyleCnt="6" custScaleX="145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258BB6-8FDF-48E4-B2D8-A975B4D23B22}" srcId="{8F600550-D9BC-4174-91D5-D22DDA6FED7A}" destId="{6B26D30A-139D-4C1D-BE49-EF9479735CF4}" srcOrd="0" destOrd="0" parTransId="{6B4DC26B-CFAA-4F02-957F-BE552726CC37}" sibTransId="{F95435C4-7FD4-47DB-B086-7F170E25D0BD}"/>
    <dgm:cxn modelId="{99697618-906E-4A02-94C5-CB0204A8A5C5}" srcId="{8F600550-D9BC-4174-91D5-D22DDA6FED7A}" destId="{ED0EF912-EE42-4EF8-9F36-1C4F68FAAE65}" srcOrd="2" destOrd="0" parTransId="{7F2F9D86-8664-4D7A-879E-A3B9A995CCAF}" sibTransId="{FD264FCB-58BF-4B9E-B9D2-CE2FE68C1326}"/>
    <dgm:cxn modelId="{5EAD7F69-BA0D-439C-8DFA-998A515E4C60}" type="presOf" srcId="{8F600550-D9BC-4174-91D5-D22DDA6FED7A}" destId="{3EF0CBDB-33A2-4813-B70B-E91E04E82073}" srcOrd="0" destOrd="0" presId="urn:microsoft.com/office/officeart/2005/8/layout/bProcess4"/>
    <dgm:cxn modelId="{3C480DCC-A7D5-4259-BA53-216D00A171AB}" type="presOf" srcId="{EA4035E5-F9AC-4C6D-913F-4E6D1DE60977}" destId="{903087A6-F3D1-426D-9F2A-869B3AD08C8D}" srcOrd="0" destOrd="0" presId="urn:microsoft.com/office/officeart/2005/8/layout/bProcess4"/>
    <dgm:cxn modelId="{30E1DEE2-6B18-486B-8F36-BA712F933F65}" srcId="{8F600550-D9BC-4174-91D5-D22DDA6FED7A}" destId="{98D434DF-1499-4A07-B44F-542C06A0E339}" srcOrd="1" destOrd="0" parTransId="{AA6B2DC3-2B2D-4A80-B46A-810C472370C5}" sibTransId="{EA4035E5-F9AC-4C6D-913F-4E6D1DE60977}"/>
    <dgm:cxn modelId="{888493DA-CFCF-44DE-85A7-CB0C7FB32209}" type="presOf" srcId="{FD264FCB-58BF-4B9E-B9D2-CE2FE68C1326}" destId="{55CC255D-85D8-4375-A41B-08C1D3EF032E}" srcOrd="0" destOrd="0" presId="urn:microsoft.com/office/officeart/2005/8/layout/bProcess4"/>
    <dgm:cxn modelId="{4998D814-A16D-4C05-B84D-24DCF14A3220}" type="presOf" srcId="{6B26D30A-139D-4C1D-BE49-EF9479735CF4}" destId="{FF1F03BA-DEF8-458A-810D-91FFA74E5255}" srcOrd="0" destOrd="0" presId="urn:microsoft.com/office/officeart/2005/8/layout/bProcess4"/>
    <dgm:cxn modelId="{4B416646-E87D-4D0B-BC35-B788CE019046}" type="presOf" srcId="{ED0EF912-EE42-4EF8-9F36-1C4F68FAAE65}" destId="{943DD67D-F5D6-48CA-A9A5-2E777D38C7D4}" srcOrd="0" destOrd="0" presId="urn:microsoft.com/office/officeart/2005/8/layout/bProcess4"/>
    <dgm:cxn modelId="{5B147A62-2EF4-4EFB-A24C-E32B079D49BD}" type="presOf" srcId="{50DAD3CA-FC5B-46D2-B49F-91C48A134EF1}" destId="{73F35C19-55DC-4477-A3CF-E4809B3ED6A3}" srcOrd="0" destOrd="0" presId="urn:microsoft.com/office/officeart/2005/8/layout/bProcess4"/>
    <dgm:cxn modelId="{031C2249-A08C-4E7A-B99E-039C7EFA1593}" srcId="{8F600550-D9BC-4174-91D5-D22DDA6FED7A}" destId="{D2A35260-CB93-4A02-A924-B1E4111A3FFC}" srcOrd="5" destOrd="0" parTransId="{680088B2-EAC3-421E-90DD-B0AC9BDBB004}" sibTransId="{7CA4A493-7E4C-44A0-A0CF-82DE9FBA0688}"/>
    <dgm:cxn modelId="{BA7F24BD-E353-4715-90DD-417DDA8A0533}" type="presOf" srcId="{D2A35260-CB93-4A02-A924-B1E4111A3FFC}" destId="{DFE34FC9-4F77-403F-BD0A-245B75FD6AA8}" srcOrd="0" destOrd="0" presId="urn:microsoft.com/office/officeart/2005/8/layout/bProcess4"/>
    <dgm:cxn modelId="{6447FD9E-6288-4428-8443-2B93609A5D77}" type="presOf" srcId="{F95435C4-7FD4-47DB-B086-7F170E25D0BD}" destId="{EC46C41E-70C7-41AD-B7D5-9A6BED553271}" srcOrd="0" destOrd="0" presId="urn:microsoft.com/office/officeart/2005/8/layout/bProcess4"/>
    <dgm:cxn modelId="{DBD2EAA8-4FA0-475A-A170-6BE824BE0F75}" type="presOf" srcId="{98D434DF-1499-4A07-B44F-542C06A0E339}" destId="{2A80B89D-A221-4001-BA66-2492F4754E16}" srcOrd="0" destOrd="0" presId="urn:microsoft.com/office/officeart/2005/8/layout/bProcess4"/>
    <dgm:cxn modelId="{2D0982BF-AFEB-4176-80A6-84A954D9FCC5}" type="presOf" srcId="{A889A8B5-535F-417C-8312-B87BE599887F}" destId="{C76A2571-6577-40EF-B917-01741C567C89}" srcOrd="0" destOrd="0" presId="urn:microsoft.com/office/officeart/2005/8/layout/bProcess4"/>
    <dgm:cxn modelId="{08E701A9-139F-4401-B2EB-4780DED7DCAD}" srcId="{8F600550-D9BC-4174-91D5-D22DDA6FED7A}" destId="{A889A8B5-535F-417C-8312-B87BE599887F}" srcOrd="3" destOrd="0" parTransId="{9695DD44-E5C7-4E9E-BCAE-30A42E93943B}" sibTransId="{F01685BB-3394-4028-81A7-72EE04182163}"/>
    <dgm:cxn modelId="{CDBEC7CD-17BC-41FC-9DC4-A76AEFB4E213}" srcId="{8F600550-D9BC-4174-91D5-D22DDA6FED7A}" destId="{3664EAE9-474D-4161-8BD8-233C5216A8B3}" srcOrd="4" destOrd="0" parTransId="{EC8604D6-18EF-4850-94A8-809FBD29B360}" sibTransId="{50DAD3CA-FC5B-46D2-B49F-91C48A134EF1}"/>
    <dgm:cxn modelId="{14947A12-C831-4A04-87EB-BFBBD408F175}" type="presOf" srcId="{F01685BB-3394-4028-81A7-72EE04182163}" destId="{15078726-9286-4C5D-81A1-84FB3848EB49}" srcOrd="0" destOrd="0" presId="urn:microsoft.com/office/officeart/2005/8/layout/bProcess4"/>
    <dgm:cxn modelId="{091ECD87-D221-4170-B4CC-B135138CB7BE}" type="presOf" srcId="{3664EAE9-474D-4161-8BD8-233C5216A8B3}" destId="{EC2BD42D-E395-4840-A893-6991E1862AE7}" srcOrd="0" destOrd="0" presId="urn:microsoft.com/office/officeart/2005/8/layout/bProcess4"/>
    <dgm:cxn modelId="{78BAA2DA-0A1D-45EF-AECA-BE4887FCA847}" type="presParOf" srcId="{3EF0CBDB-33A2-4813-B70B-E91E04E82073}" destId="{E441B23C-5AB9-402E-8468-885B9B43C5E3}" srcOrd="0" destOrd="0" presId="urn:microsoft.com/office/officeart/2005/8/layout/bProcess4"/>
    <dgm:cxn modelId="{04D6CC3C-D5DB-482F-AFBD-3C69978E0273}" type="presParOf" srcId="{E441B23C-5AB9-402E-8468-885B9B43C5E3}" destId="{0253E624-3E81-497E-A4EE-E5FAE024855C}" srcOrd="0" destOrd="0" presId="urn:microsoft.com/office/officeart/2005/8/layout/bProcess4"/>
    <dgm:cxn modelId="{9A57AD39-F0C2-456C-8C44-B982A931CEE2}" type="presParOf" srcId="{E441B23C-5AB9-402E-8468-885B9B43C5E3}" destId="{FF1F03BA-DEF8-458A-810D-91FFA74E5255}" srcOrd="1" destOrd="0" presId="urn:microsoft.com/office/officeart/2005/8/layout/bProcess4"/>
    <dgm:cxn modelId="{43DF4302-AA4F-419F-9411-BA1019C59E44}" type="presParOf" srcId="{3EF0CBDB-33A2-4813-B70B-E91E04E82073}" destId="{EC46C41E-70C7-41AD-B7D5-9A6BED553271}" srcOrd="1" destOrd="0" presId="urn:microsoft.com/office/officeart/2005/8/layout/bProcess4"/>
    <dgm:cxn modelId="{AE0B57E5-C52F-49CA-A3DA-AEAC0DC50DC5}" type="presParOf" srcId="{3EF0CBDB-33A2-4813-B70B-E91E04E82073}" destId="{941F2438-669C-43E0-AC06-8235D58FD57B}" srcOrd="2" destOrd="0" presId="urn:microsoft.com/office/officeart/2005/8/layout/bProcess4"/>
    <dgm:cxn modelId="{244D1843-530F-4386-975F-D855B9873462}" type="presParOf" srcId="{941F2438-669C-43E0-AC06-8235D58FD57B}" destId="{C56C8082-898D-4FAB-B80B-E206632D6FA2}" srcOrd="0" destOrd="0" presId="urn:microsoft.com/office/officeart/2005/8/layout/bProcess4"/>
    <dgm:cxn modelId="{CA28A63D-2364-4685-9C3B-9B10640AA598}" type="presParOf" srcId="{941F2438-669C-43E0-AC06-8235D58FD57B}" destId="{2A80B89D-A221-4001-BA66-2492F4754E16}" srcOrd="1" destOrd="0" presId="urn:microsoft.com/office/officeart/2005/8/layout/bProcess4"/>
    <dgm:cxn modelId="{722410FA-716F-43C7-B11B-7B24705168C6}" type="presParOf" srcId="{3EF0CBDB-33A2-4813-B70B-E91E04E82073}" destId="{903087A6-F3D1-426D-9F2A-869B3AD08C8D}" srcOrd="3" destOrd="0" presId="urn:microsoft.com/office/officeart/2005/8/layout/bProcess4"/>
    <dgm:cxn modelId="{5E37BC61-3979-4D69-96ED-C9213A16E150}" type="presParOf" srcId="{3EF0CBDB-33A2-4813-B70B-E91E04E82073}" destId="{9AC63C09-97C2-462D-A87D-9C560EAA66BB}" srcOrd="4" destOrd="0" presId="urn:microsoft.com/office/officeart/2005/8/layout/bProcess4"/>
    <dgm:cxn modelId="{7EED7033-05C5-4913-94A4-4A4CEDD3D7E4}" type="presParOf" srcId="{9AC63C09-97C2-462D-A87D-9C560EAA66BB}" destId="{501DC386-8DD8-451F-8FF0-5490E6C64E72}" srcOrd="0" destOrd="0" presId="urn:microsoft.com/office/officeart/2005/8/layout/bProcess4"/>
    <dgm:cxn modelId="{AB10BD61-233A-45D1-82A3-3B8EB2AAC3B1}" type="presParOf" srcId="{9AC63C09-97C2-462D-A87D-9C560EAA66BB}" destId="{943DD67D-F5D6-48CA-A9A5-2E777D38C7D4}" srcOrd="1" destOrd="0" presId="urn:microsoft.com/office/officeart/2005/8/layout/bProcess4"/>
    <dgm:cxn modelId="{A15F2487-B639-404E-8E2C-7FA96C4118CE}" type="presParOf" srcId="{3EF0CBDB-33A2-4813-B70B-E91E04E82073}" destId="{55CC255D-85D8-4375-A41B-08C1D3EF032E}" srcOrd="5" destOrd="0" presId="urn:microsoft.com/office/officeart/2005/8/layout/bProcess4"/>
    <dgm:cxn modelId="{BD52F2B1-9F3B-4329-B735-5501B3AAF17F}" type="presParOf" srcId="{3EF0CBDB-33A2-4813-B70B-E91E04E82073}" destId="{4E0E5828-5CC9-4FE9-9D83-0C12D3F3FE8D}" srcOrd="6" destOrd="0" presId="urn:microsoft.com/office/officeart/2005/8/layout/bProcess4"/>
    <dgm:cxn modelId="{7235752B-C8F1-48C2-884C-63F4B00534A7}" type="presParOf" srcId="{4E0E5828-5CC9-4FE9-9D83-0C12D3F3FE8D}" destId="{47859C3A-ABB0-4623-AC1D-CAC5C1CA578D}" srcOrd="0" destOrd="0" presId="urn:microsoft.com/office/officeart/2005/8/layout/bProcess4"/>
    <dgm:cxn modelId="{D4E7D9A2-6319-4723-962F-2F0E0A7A6A99}" type="presParOf" srcId="{4E0E5828-5CC9-4FE9-9D83-0C12D3F3FE8D}" destId="{C76A2571-6577-40EF-B917-01741C567C89}" srcOrd="1" destOrd="0" presId="urn:microsoft.com/office/officeart/2005/8/layout/bProcess4"/>
    <dgm:cxn modelId="{2E527EDE-C9E4-4F53-8799-3EBE73B86BB5}" type="presParOf" srcId="{3EF0CBDB-33A2-4813-B70B-E91E04E82073}" destId="{15078726-9286-4C5D-81A1-84FB3848EB49}" srcOrd="7" destOrd="0" presId="urn:microsoft.com/office/officeart/2005/8/layout/bProcess4"/>
    <dgm:cxn modelId="{FBEC2F9C-D332-4D94-B664-14D84D363156}" type="presParOf" srcId="{3EF0CBDB-33A2-4813-B70B-E91E04E82073}" destId="{5609CF36-E1F8-4B0C-AF7A-FC4352AC2917}" srcOrd="8" destOrd="0" presId="urn:microsoft.com/office/officeart/2005/8/layout/bProcess4"/>
    <dgm:cxn modelId="{5C2C99BD-7B7F-44CA-B33B-D11D8771351E}" type="presParOf" srcId="{5609CF36-E1F8-4B0C-AF7A-FC4352AC2917}" destId="{84CAF5B3-B7AE-4A86-B005-7F31645171D9}" srcOrd="0" destOrd="0" presId="urn:microsoft.com/office/officeart/2005/8/layout/bProcess4"/>
    <dgm:cxn modelId="{832F8276-7C1C-4D5D-A1C6-F41B41F55A4A}" type="presParOf" srcId="{5609CF36-E1F8-4B0C-AF7A-FC4352AC2917}" destId="{EC2BD42D-E395-4840-A893-6991E1862AE7}" srcOrd="1" destOrd="0" presId="urn:microsoft.com/office/officeart/2005/8/layout/bProcess4"/>
    <dgm:cxn modelId="{18AC2E31-A416-4A36-960C-29F4AFCADEEF}" type="presParOf" srcId="{3EF0CBDB-33A2-4813-B70B-E91E04E82073}" destId="{73F35C19-55DC-4477-A3CF-E4809B3ED6A3}" srcOrd="9" destOrd="0" presId="urn:microsoft.com/office/officeart/2005/8/layout/bProcess4"/>
    <dgm:cxn modelId="{F0EB5C81-1BDA-4629-8A2A-AAE3C9888FD2}" type="presParOf" srcId="{3EF0CBDB-33A2-4813-B70B-E91E04E82073}" destId="{2D3131E6-4B38-41F7-8747-3B3E032A1110}" srcOrd="10" destOrd="0" presId="urn:microsoft.com/office/officeart/2005/8/layout/bProcess4"/>
    <dgm:cxn modelId="{A0BA610F-76F9-478D-BF4A-92F8667237EE}" type="presParOf" srcId="{2D3131E6-4B38-41F7-8747-3B3E032A1110}" destId="{6A2DB51B-2B9B-4B44-8762-B3297E084B9D}" srcOrd="0" destOrd="0" presId="urn:microsoft.com/office/officeart/2005/8/layout/bProcess4"/>
    <dgm:cxn modelId="{64FF149C-23D2-43D9-9270-95DBB138A421}" type="presParOf" srcId="{2D3131E6-4B38-41F7-8747-3B3E032A1110}" destId="{DFE34FC9-4F77-403F-BD0A-245B75FD6AA8}" srcOrd="1" destOrd="0" presId="urn:microsoft.com/office/officeart/2005/8/layout/b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558400-2067-4A22-9E7E-1BC1C7E56094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404760C-0C07-4053-BF4B-7C7DF05999B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повышение духовно-нравственного, интеллектуального, творческого потенциала молодого поколения; </a:t>
          </a:r>
          <a:endParaRPr lang="ru-RU" sz="1800" b="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B4C2820-340D-4B0A-A23D-6228DC508CBE}" type="parTrans" cxnId="{A7CD9BA7-A66D-4A6E-A4D5-4913C2CAA73C}">
      <dgm:prSet/>
      <dgm:spPr/>
      <dgm:t>
        <a:bodyPr/>
        <a:lstStyle/>
        <a:p>
          <a:endParaRPr lang="ru-RU" sz="1800" b="0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14997E1-52AE-4BDC-B563-698EA013B70B}" type="sibTrans" cxnId="{A7CD9BA7-A66D-4A6E-A4D5-4913C2CAA73C}">
      <dgm:prSet/>
      <dgm:spPr/>
      <dgm:t>
        <a:bodyPr/>
        <a:lstStyle/>
        <a:p>
          <a:endParaRPr lang="ru-RU" sz="1800" b="0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FDDD2E8-2A28-4093-BC43-14CD6E74D474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укрепление гражданской позиции, чувства патриотизма в детской и молодежной среде, закрепление у молодых людей  общечеловеческих ценностей; </a:t>
          </a:r>
          <a:endParaRPr lang="ru-RU" sz="1800" b="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0EA7B2C-7850-4C97-BE89-3E352A2A47AE}" type="parTrans" cxnId="{77B74C00-E146-453F-8D7D-5182178249A5}">
      <dgm:prSet/>
      <dgm:spPr/>
      <dgm:t>
        <a:bodyPr/>
        <a:lstStyle/>
        <a:p>
          <a:endParaRPr lang="ru-RU" sz="1800" b="0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AEE63C4-91DC-452A-845F-962B6BB9D486}" type="sibTrans" cxnId="{77B74C00-E146-453F-8D7D-5182178249A5}">
      <dgm:prSet/>
      <dgm:spPr/>
      <dgm:t>
        <a:bodyPr/>
        <a:lstStyle/>
        <a:p>
          <a:endParaRPr lang="ru-RU" sz="1800" b="0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E699E94-2331-4C30-8F7D-5FC898B062AB}">
      <dgm:prSet custT="1"/>
      <dgm:spPr>
        <a:solidFill>
          <a:srgbClr val="CCFF99"/>
        </a:solidFill>
      </dgm:spPr>
      <dgm:t>
        <a:bodyPr/>
        <a:lstStyle/>
        <a:p>
          <a:r>
            <a:rPr lang="ru-RU" sz="18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сплочение подростков в процессе организации совместных социально значимых дел; </a:t>
          </a:r>
          <a:endParaRPr lang="ru-RU" sz="1800" b="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9E040D4-D9BE-46C7-8C9A-85747CAA4BCA}" type="parTrans" cxnId="{529C87D4-67AA-4741-9E24-DF9AE73D57DE}">
      <dgm:prSet/>
      <dgm:spPr/>
      <dgm:t>
        <a:bodyPr/>
        <a:lstStyle/>
        <a:p>
          <a:endParaRPr lang="ru-RU" sz="1800" b="0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6E122E6-2623-4C9F-8BA5-DA77FC707E5C}" type="sibTrans" cxnId="{529C87D4-67AA-4741-9E24-DF9AE73D57DE}">
      <dgm:prSet/>
      <dgm:spPr/>
      <dgm:t>
        <a:bodyPr/>
        <a:lstStyle/>
        <a:p>
          <a:endParaRPr lang="ru-RU" sz="1800" b="0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E4D013A-A9FA-474F-9E90-7291E5E1C7CB}">
      <dgm:prSet custT="1"/>
      <dgm:spPr/>
      <dgm:t>
        <a:bodyPr/>
        <a:lstStyle/>
        <a:p>
          <a:r>
            <a:rPr lang="ru-RU" sz="18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участие в работе общественных организаций и реализации проектов;</a:t>
          </a:r>
          <a:endParaRPr lang="ru-RU" sz="1800" b="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D39A4CE-EFB7-4281-98AF-A287770C5F07}" type="parTrans" cxnId="{9B0BDA8F-1C31-44FE-B0C1-48198FA3899B}">
      <dgm:prSet/>
      <dgm:spPr/>
      <dgm:t>
        <a:bodyPr/>
        <a:lstStyle/>
        <a:p>
          <a:endParaRPr lang="ru-RU" sz="1800" b="0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0635473-280E-4828-99C6-B4727750B985}" type="sibTrans" cxnId="{9B0BDA8F-1C31-44FE-B0C1-48198FA3899B}">
      <dgm:prSet/>
      <dgm:spPr/>
      <dgm:t>
        <a:bodyPr/>
        <a:lstStyle/>
        <a:p>
          <a:endParaRPr lang="ru-RU" sz="1800" b="0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A5C54C5-029C-455F-9ED7-0CDB26AF4AD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самореализация участников проекта. </a:t>
          </a:r>
          <a:endParaRPr lang="ru-RU" sz="1800" b="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B0CDA17-B7D9-4035-AA2E-86D5A1513778}" type="parTrans" cxnId="{02101EBA-8DF8-48E6-8FF2-4616E82275FF}">
      <dgm:prSet/>
      <dgm:spPr/>
      <dgm:t>
        <a:bodyPr/>
        <a:lstStyle/>
        <a:p>
          <a:endParaRPr lang="ru-RU" sz="1800" b="0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EA31FA8-115A-4951-A806-22F1538EDC6D}" type="sibTrans" cxnId="{02101EBA-8DF8-48E6-8FF2-4616E82275FF}">
      <dgm:prSet/>
      <dgm:spPr/>
      <dgm:t>
        <a:bodyPr/>
        <a:lstStyle/>
        <a:p>
          <a:endParaRPr lang="ru-RU" sz="1800" b="0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3B4D9B4-E4A6-4E22-8463-E6D1FB95017C}">
      <dgm:prSet custT="1"/>
      <dgm:spPr>
        <a:solidFill>
          <a:srgbClr val="66FFCC"/>
        </a:solidFill>
      </dgm:spPr>
      <dgm:t>
        <a:bodyPr/>
        <a:lstStyle/>
        <a:p>
          <a:r>
            <a:rPr lang="ru-RU" sz="18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приобретение необходимых коммуникативных навыков и умений социального проектирования;</a:t>
          </a:r>
          <a:endParaRPr lang="ru-RU" sz="1800" b="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E4B36F0-C0D7-4B92-BA9F-90D20DB4F50B}" type="sibTrans" cxnId="{AB4F2C3C-4F55-4056-8671-86A5E03B5168}">
      <dgm:prSet/>
      <dgm:spPr/>
      <dgm:t>
        <a:bodyPr/>
        <a:lstStyle/>
        <a:p>
          <a:endParaRPr lang="ru-RU" sz="1800" b="0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E47454D-3B05-4544-8152-C9D3D9D7FDAF}" type="parTrans" cxnId="{AB4F2C3C-4F55-4056-8671-86A5E03B5168}">
      <dgm:prSet/>
      <dgm:spPr/>
      <dgm:t>
        <a:bodyPr/>
        <a:lstStyle/>
        <a:p>
          <a:endParaRPr lang="ru-RU" sz="1800" b="0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7C1E3BC-9FC4-41A6-AC6F-9D5A3846C3C0}">
      <dgm:prSet custT="1"/>
      <dgm:spPr/>
      <dgm:t>
        <a:bodyPr/>
        <a:lstStyle/>
        <a:p>
          <a:r>
            <a:rPr lang="ru-RU" sz="18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появление интереса к социально-значимой деятельности в рамках школы и в социуме; </a:t>
          </a:r>
          <a:endParaRPr lang="ru-RU" sz="1800" b="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D06C659-03FD-4286-B6F0-063BFA3D719A}" type="sibTrans" cxnId="{67F67B66-7ACD-4F99-B492-DEF9224069A7}">
      <dgm:prSet/>
      <dgm:spPr/>
      <dgm:t>
        <a:bodyPr/>
        <a:lstStyle/>
        <a:p>
          <a:endParaRPr lang="ru-RU" sz="1800" b="0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719A8FA-D3D4-462E-B4F5-46F327EDFA26}" type="parTrans" cxnId="{67F67B66-7ACD-4F99-B492-DEF9224069A7}">
      <dgm:prSet/>
      <dgm:spPr/>
      <dgm:t>
        <a:bodyPr/>
        <a:lstStyle/>
        <a:p>
          <a:endParaRPr lang="ru-RU" sz="1800" b="0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6057B35-C619-496E-B987-4AB972E60143}" type="pres">
      <dgm:prSet presAssocID="{B0558400-2067-4A22-9E7E-1BC1C7E560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FA0979-D55A-4D27-B987-582E418BCA96}" type="pres">
      <dgm:prSet presAssocID="{AA5C54C5-029C-455F-9ED7-0CDB26AF4AD2}" presName="boxAndChildren" presStyleCnt="0"/>
      <dgm:spPr/>
    </dgm:pt>
    <dgm:pt modelId="{F808035E-EE37-44BA-B194-8C75349B45D8}" type="pres">
      <dgm:prSet presAssocID="{AA5C54C5-029C-455F-9ED7-0CDB26AF4AD2}" presName="parentTextBox" presStyleLbl="node1" presStyleIdx="0" presStyleCnt="7"/>
      <dgm:spPr/>
      <dgm:t>
        <a:bodyPr/>
        <a:lstStyle/>
        <a:p>
          <a:endParaRPr lang="ru-RU"/>
        </a:p>
      </dgm:t>
    </dgm:pt>
    <dgm:pt modelId="{B25DA093-0251-42B7-A5A9-6E68ED370845}" type="pres">
      <dgm:prSet presAssocID="{00635473-280E-4828-99C6-B4727750B985}" presName="sp" presStyleCnt="0"/>
      <dgm:spPr/>
    </dgm:pt>
    <dgm:pt modelId="{1A152D4A-82F3-421A-A77C-1BA30BB328CA}" type="pres">
      <dgm:prSet presAssocID="{EE4D013A-A9FA-474F-9E90-7291E5E1C7CB}" presName="arrowAndChildren" presStyleCnt="0"/>
      <dgm:spPr/>
    </dgm:pt>
    <dgm:pt modelId="{3854C26A-F640-43B2-86A7-84282AB2A57E}" type="pres">
      <dgm:prSet presAssocID="{EE4D013A-A9FA-474F-9E90-7291E5E1C7CB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7D9986A4-7304-42E2-ACF9-D729E18886F9}" type="pres">
      <dgm:prSet presAssocID="{6D06C659-03FD-4286-B6F0-063BFA3D719A}" presName="sp" presStyleCnt="0"/>
      <dgm:spPr/>
    </dgm:pt>
    <dgm:pt modelId="{B892F644-1623-499B-B973-FD0AE31979C2}" type="pres">
      <dgm:prSet presAssocID="{97C1E3BC-9FC4-41A6-AC6F-9D5A3846C3C0}" presName="arrowAndChildren" presStyleCnt="0"/>
      <dgm:spPr/>
    </dgm:pt>
    <dgm:pt modelId="{AEF1FE1C-F80E-4C43-90D9-6C8C47F0707E}" type="pres">
      <dgm:prSet presAssocID="{97C1E3BC-9FC4-41A6-AC6F-9D5A3846C3C0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D13446F2-EF6D-4E76-BB09-C989D6F4BCF0}" type="pres">
      <dgm:prSet presAssocID="{6E4B36F0-C0D7-4B92-BA9F-90D20DB4F50B}" presName="sp" presStyleCnt="0"/>
      <dgm:spPr/>
    </dgm:pt>
    <dgm:pt modelId="{7257A360-AC22-45D3-9EF7-9DB325EB2A52}" type="pres">
      <dgm:prSet presAssocID="{63B4D9B4-E4A6-4E22-8463-E6D1FB95017C}" presName="arrowAndChildren" presStyleCnt="0"/>
      <dgm:spPr/>
    </dgm:pt>
    <dgm:pt modelId="{303B3807-08AD-49AC-B5A8-07DBBF665435}" type="pres">
      <dgm:prSet presAssocID="{63B4D9B4-E4A6-4E22-8463-E6D1FB95017C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710668F6-AF82-4CB3-8AEE-EB20C0410B7E}" type="pres">
      <dgm:prSet presAssocID="{66E122E6-2623-4C9F-8BA5-DA77FC707E5C}" presName="sp" presStyleCnt="0"/>
      <dgm:spPr/>
    </dgm:pt>
    <dgm:pt modelId="{F8F681BD-2B00-4CE5-AB34-10E44525C343}" type="pres">
      <dgm:prSet presAssocID="{4E699E94-2331-4C30-8F7D-5FC898B062AB}" presName="arrowAndChildren" presStyleCnt="0"/>
      <dgm:spPr/>
    </dgm:pt>
    <dgm:pt modelId="{22B39E56-E07D-4927-84B0-003247E35E61}" type="pres">
      <dgm:prSet presAssocID="{4E699E94-2331-4C30-8F7D-5FC898B062AB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39D2A58E-0E71-482A-AB5B-7628F6446A54}" type="pres">
      <dgm:prSet presAssocID="{FAEE63C4-91DC-452A-845F-962B6BB9D486}" presName="sp" presStyleCnt="0"/>
      <dgm:spPr/>
    </dgm:pt>
    <dgm:pt modelId="{125260CE-B8FB-4681-B83C-5631B5BB65B9}" type="pres">
      <dgm:prSet presAssocID="{9FDDD2E8-2A28-4093-BC43-14CD6E74D474}" presName="arrowAndChildren" presStyleCnt="0"/>
      <dgm:spPr/>
    </dgm:pt>
    <dgm:pt modelId="{B9D8318E-CC3A-4D42-A25C-5D8CA0C62DCD}" type="pres">
      <dgm:prSet presAssocID="{9FDDD2E8-2A28-4093-BC43-14CD6E74D474}" presName="parentTextArrow" presStyleLbl="node1" presStyleIdx="5" presStyleCnt="7" custScaleY="121406"/>
      <dgm:spPr/>
      <dgm:t>
        <a:bodyPr/>
        <a:lstStyle/>
        <a:p>
          <a:endParaRPr lang="ru-RU"/>
        </a:p>
      </dgm:t>
    </dgm:pt>
    <dgm:pt modelId="{F69EB16D-1CEC-4145-9CD5-B7BD9494407B}" type="pres">
      <dgm:prSet presAssocID="{114997E1-52AE-4BDC-B563-698EA013B70B}" presName="sp" presStyleCnt="0"/>
      <dgm:spPr/>
    </dgm:pt>
    <dgm:pt modelId="{73A9B521-078B-436C-845B-1876C4960845}" type="pres">
      <dgm:prSet presAssocID="{4404760C-0C07-4053-BF4B-7C7DF05999B3}" presName="arrowAndChildren" presStyleCnt="0"/>
      <dgm:spPr/>
    </dgm:pt>
    <dgm:pt modelId="{E8AFB2C3-B51E-40FD-A09E-CE6424E43D92}" type="pres">
      <dgm:prSet presAssocID="{4404760C-0C07-4053-BF4B-7C7DF05999B3}" presName="parentTextArrow" presStyleLbl="node1" presStyleIdx="6" presStyleCnt="7" custLinFactNeighborX="-1075" custLinFactNeighborY="-20"/>
      <dgm:spPr/>
      <dgm:t>
        <a:bodyPr/>
        <a:lstStyle/>
        <a:p>
          <a:endParaRPr lang="ru-RU"/>
        </a:p>
      </dgm:t>
    </dgm:pt>
  </dgm:ptLst>
  <dgm:cxnLst>
    <dgm:cxn modelId="{A7CD9BA7-A66D-4A6E-A4D5-4913C2CAA73C}" srcId="{B0558400-2067-4A22-9E7E-1BC1C7E56094}" destId="{4404760C-0C07-4053-BF4B-7C7DF05999B3}" srcOrd="0" destOrd="0" parTransId="{3B4C2820-340D-4B0A-A23D-6228DC508CBE}" sibTransId="{114997E1-52AE-4BDC-B563-698EA013B70B}"/>
    <dgm:cxn modelId="{7088137E-13D2-4A85-8617-30B1675D5425}" type="presOf" srcId="{9FDDD2E8-2A28-4093-BC43-14CD6E74D474}" destId="{B9D8318E-CC3A-4D42-A25C-5D8CA0C62DCD}" srcOrd="0" destOrd="0" presId="urn:microsoft.com/office/officeart/2005/8/layout/process4"/>
    <dgm:cxn modelId="{540C5D8C-C40C-4D3F-AAE7-787201D76975}" type="presOf" srcId="{4404760C-0C07-4053-BF4B-7C7DF05999B3}" destId="{E8AFB2C3-B51E-40FD-A09E-CE6424E43D92}" srcOrd="0" destOrd="0" presId="urn:microsoft.com/office/officeart/2005/8/layout/process4"/>
    <dgm:cxn modelId="{35449ED3-B443-4A54-AF38-B4E85D65BA9A}" type="presOf" srcId="{4E699E94-2331-4C30-8F7D-5FC898B062AB}" destId="{22B39E56-E07D-4927-84B0-003247E35E61}" srcOrd="0" destOrd="0" presId="urn:microsoft.com/office/officeart/2005/8/layout/process4"/>
    <dgm:cxn modelId="{77B74C00-E146-453F-8D7D-5182178249A5}" srcId="{B0558400-2067-4A22-9E7E-1BC1C7E56094}" destId="{9FDDD2E8-2A28-4093-BC43-14CD6E74D474}" srcOrd="1" destOrd="0" parTransId="{C0EA7B2C-7850-4C97-BE89-3E352A2A47AE}" sibTransId="{FAEE63C4-91DC-452A-845F-962B6BB9D486}"/>
    <dgm:cxn modelId="{14626310-7E16-4511-8158-3AC0013D8303}" type="presOf" srcId="{EE4D013A-A9FA-474F-9E90-7291E5E1C7CB}" destId="{3854C26A-F640-43B2-86A7-84282AB2A57E}" srcOrd="0" destOrd="0" presId="urn:microsoft.com/office/officeart/2005/8/layout/process4"/>
    <dgm:cxn modelId="{529C87D4-67AA-4741-9E24-DF9AE73D57DE}" srcId="{B0558400-2067-4A22-9E7E-1BC1C7E56094}" destId="{4E699E94-2331-4C30-8F7D-5FC898B062AB}" srcOrd="2" destOrd="0" parTransId="{59E040D4-D9BE-46C7-8C9A-85747CAA4BCA}" sibTransId="{66E122E6-2623-4C9F-8BA5-DA77FC707E5C}"/>
    <dgm:cxn modelId="{AB4F2C3C-4F55-4056-8671-86A5E03B5168}" srcId="{B0558400-2067-4A22-9E7E-1BC1C7E56094}" destId="{63B4D9B4-E4A6-4E22-8463-E6D1FB95017C}" srcOrd="3" destOrd="0" parTransId="{BE47454D-3B05-4544-8152-C9D3D9D7FDAF}" sibTransId="{6E4B36F0-C0D7-4B92-BA9F-90D20DB4F50B}"/>
    <dgm:cxn modelId="{02101EBA-8DF8-48E6-8FF2-4616E82275FF}" srcId="{B0558400-2067-4A22-9E7E-1BC1C7E56094}" destId="{AA5C54C5-029C-455F-9ED7-0CDB26AF4AD2}" srcOrd="6" destOrd="0" parTransId="{EB0CDA17-B7D9-4035-AA2E-86D5A1513778}" sibTransId="{6EA31FA8-115A-4951-A806-22F1538EDC6D}"/>
    <dgm:cxn modelId="{67F67B66-7ACD-4F99-B492-DEF9224069A7}" srcId="{B0558400-2067-4A22-9E7E-1BC1C7E56094}" destId="{97C1E3BC-9FC4-41A6-AC6F-9D5A3846C3C0}" srcOrd="4" destOrd="0" parTransId="{F719A8FA-D3D4-462E-B4F5-46F327EDFA26}" sibTransId="{6D06C659-03FD-4286-B6F0-063BFA3D719A}"/>
    <dgm:cxn modelId="{AE1D474A-C139-401A-9666-5002C3ECD9AC}" type="presOf" srcId="{63B4D9B4-E4A6-4E22-8463-E6D1FB95017C}" destId="{303B3807-08AD-49AC-B5A8-07DBBF665435}" srcOrd="0" destOrd="0" presId="urn:microsoft.com/office/officeart/2005/8/layout/process4"/>
    <dgm:cxn modelId="{7C2B857F-5121-4F60-BCF9-B4C14E931638}" type="presOf" srcId="{AA5C54C5-029C-455F-9ED7-0CDB26AF4AD2}" destId="{F808035E-EE37-44BA-B194-8C75349B45D8}" srcOrd="0" destOrd="0" presId="urn:microsoft.com/office/officeart/2005/8/layout/process4"/>
    <dgm:cxn modelId="{7E2AAA20-2159-4717-92D5-CDC4D801470C}" type="presOf" srcId="{B0558400-2067-4A22-9E7E-1BC1C7E56094}" destId="{76057B35-C619-496E-B987-4AB972E60143}" srcOrd="0" destOrd="0" presId="urn:microsoft.com/office/officeart/2005/8/layout/process4"/>
    <dgm:cxn modelId="{ECAD3F15-3591-4DD5-A5FC-511B44B5A3CA}" type="presOf" srcId="{97C1E3BC-9FC4-41A6-AC6F-9D5A3846C3C0}" destId="{AEF1FE1C-F80E-4C43-90D9-6C8C47F0707E}" srcOrd="0" destOrd="0" presId="urn:microsoft.com/office/officeart/2005/8/layout/process4"/>
    <dgm:cxn modelId="{9B0BDA8F-1C31-44FE-B0C1-48198FA3899B}" srcId="{B0558400-2067-4A22-9E7E-1BC1C7E56094}" destId="{EE4D013A-A9FA-474F-9E90-7291E5E1C7CB}" srcOrd="5" destOrd="0" parTransId="{4D39A4CE-EFB7-4281-98AF-A287770C5F07}" sibTransId="{00635473-280E-4828-99C6-B4727750B985}"/>
    <dgm:cxn modelId="{164860E4-DB85-494B-8E23-D32988E00C65}" type="presParOf" srcId="{76057B35-C619-496E-B987-4AB972E60143}" destId="{5BFA0979-D55A-4D27-B987-582E418BCA96}" srcOrd="0" destOrd="0" presId="urn:microsoft.com/office/officeart/2005/8/layout/process4"/>
    <dgm:cxn modelId="{7A203930-224B-4FCA-BB44-FBAF8C71D45D}" type="presParOf" srcId="{5BFA0979-D55A-4D27-B987-582E418BCA96}" destId="{F808035E-EE37-44BA-B194-8C75349B45D8}" srcOrd="0" destOrd="0" presId="urn:microsoft.com/office/officeart/2005/8/layout/process4"/>
    <dgm:cxn modelId="{50524701-25B1-4484-9CC5-2520DDFB7A47}" type="presParOf" srcId="{76057B35-C619-496E-B987-4AB972E60143}" destId="{B25DA093-0251-42B7-A5A9-6E68ED370845}" srcOrd="1" destOrd="0" presId="urn:microsoft.com/office/officeart/2005/8/layout/process4"/>
    <dgm:cxn modelId="{69C2C56E-3E85-4279-8C46-50FEC543D9C4}" type="presParOf" srcId="{76057B35-C619-496E-B987-4AB972E60143}" destId="{1A152D4A-82F3-421A-A77C-1BA30BB328CA}" srcOrd="2" destOrd="0" presId="urn:microsoft.com/office/officeart/2005/8/layout/process4"/>
    <dgm:cxn modelId="{39414B42-47D0-4D01-8C71-8D61CD045BF1}" type="presParOf" srcId="{1A152D4A-82F3-421A-A77C-1BA30BB328CA}" destId="{3854C26A-F640-43B2-86A7-84282AB2A57E}" srcOrd="0" destOrd="0" presId="urn:microsoft.com/office/officeart/2005/8/layout/process4"/>
    <dgm:cxn modelId="{8FD04CEA-E74E-45D5-B02A-32234CD15D23}" type="presParOf" srcId="{76057B35-C619-496E-B987-4AB972E60143}" destId="{7D9986A4-7304-42E2-ACF9-D729E18886F9}" srcOrd="3" destOrd="0" presId="urn:microsoft.com/office/officeart/2005/8/layout/process4"/>
    <dgm:cxn modelId="{CB83CC62-AA56-4A49-BCFC-0F459BE71C60}" type="presParOf" srcId="{76057B35-C619-496E-B987-4AB972E60143}" destId="{B892F644-1623-499B-B973-FD0AE31979C2}" srcOrd="4" destOrd="0" presId="urn:microsoft.com/office/officeart/2005/8/layout/process4"/>
    <dgm:cxn modelId="{A8A90131-7927-4292-9171-69CDBEFFAEB5}" type="presParOf" srcId="{B892F644-1623-499B-B973-FD0AE31979C2}" destId="{AEF1FE1C-F80E-4C43-90D9-6C8C47F0707E}" srcOrd="0" destOrd="0" presId="urn:microsoft.com/office/officeart/2005/8/layout/process4"/>
    <dgm:cxn modelId="{AA1E37A4-89F8-4F5F-AA64-8F5B5712A210}" type="presParOf" srcId="{76057B35-C619-496E-B987-4AB972E60143}" destId="{D13446F2-EF6D-4E76-BB09-C989D6F4BCF0}" srcOrd="5" destOrd="0" presId="urn:microsoft.com/office/officeart/2005/8/layout/process4"/>
    <dgm:cxn modelId="{3534CA47-51FB-4B49-A50C-C1A9A4A0A4F7}" type="presParOf" srcId="{76057B35-C619-496E-B987-4AB972E60143}" destId="{7257A360-AC22-45D3-9EF7-9DB325EB2A52}" srcOrd="6" destOrd="0" presId="urn:microsoft.com/office/officeart/2005/8/layout/process4"/>
    <dgm:cxn modelId="{75B46334-49C2-4BED-9EB2-26659E83F565}" type="presParOf" srcId="{7257A360-AC22-45D3-9EF7-9DB325EB2A52}" destId="{303B3807-08AD-49AC-B5A8-07DBBF665435}" srcOrd="0" destOrd="0" presId="urn:microsoft.com/office/officeart/2005/8/layout/process4"/>
    <dgm:cxn modelId="{9B9D7949-69D9-4E77-A8B5-3DFFBD06DFE7}" type="presParOf" srcId="{76057B35-C619-496E-B987-4AB972E60143}" destId="{710668F6-AF82-4CB3-8AEE-EB20C0410B7E}" srcOrd="7" destOrd="0" presId="urn:microsoft.com/office/officeart/2005/8/layout/process4"/>
    <dgm:cxn modelId="{E55ED968-99BE-47CC-999E-2376B2BC928F}" type="presParOf" srcId="{76057B35-C619-496E-B987-4AB972E60143}" destId="{F8F681BD-2B00-4CE5-AB34-10E44525C343}" srcOrd="8" destOrd="0" presId="urn:microsoft.com/office/officeart/2005/8/layout/process4"/>
    <dgm:cxn modelId="{792D3B82-1481-4DBC-8D53-4902948F0046}" type="presParOf" srcId="{F8F681BD-2B00-4CE5-AB34-10E44525C343}" destId="{22B39E56-E07D-4927-84B0-003247E35E61}" srcOrd="0" destOrd="0" presId="urn:microsoft.com/office/officeart/2005/8/layout/process4"/>
    <dgm:cxn modelId="{1A25A38D-233C-45F6-BC10-E66308D369B5}" type="presParOf" srcId="{76057B35-C619-496E-B987-4AB972E60143}" destId="{39D2A58E-0E71-482A-AB5B-7628F6446A54}" srcOrd="9" destOrd="0" presId="urn:microsoft.com/office/officeart/2005/8/layout/process4"/>
    <dgm:cxn modelId="{C7FF8B4B-1205-4430-92A8-9C02290A71E4}" type="presParOf" srcId="{76057B35-C619-496E-B987-4AB972E60143}" destId="{125260CE-B8FB-4681-B83C-5631B5BB65B9}" srcOrd="10" destOrd="0" presId="urn:microsoft.com/office/officeart/2005/8/layout/process4"/>
    <dgm:cxn modelId="{B72902FB-5064-4587-B7CF-917D7E874BAD}" type="presParOf" srcId="{125260CE-B8FB-4681-B83C-5631B5BB65B9}" destId="{B9D8318E-CC3A-4D42-A25C-5D8CA0C62DCD}" srcOrd="0" destOrd="0" presId="urn:microsoft.com/office/officeart/2005/8/layout/process4"/>
    <dgm:cxn modelId="{BED877EB-3DF5-485F-9BE2-7E4D9154ECB8}" type="presParOf" srcId="{76057B35-C619-496E-B987-4AB972E60143}" destId="{F69EB16D-1CEC-4145-9CD5-B7BD9494407B}" srcOrd="11" destOrd="0" presId="urn:microsoft.com/office/officeart/2005/8/layout/process4"/>
    <dgm:cxn modelId="{4268E294-BB17-4F9A-ABE9-0B4BA3051391}" type="presParOf" srcId="{76057B35-C619-496E-B987-4AB972E60143}" destId="{73A9B521-078B-436C-845B-1876C4960845}" srcOrd="12" destOrd="0" presId="urn:microsoft.com/office/officeart/2005/8/layout/process4"/>
    <dgm:cxn modelId="{B7DF7E16-C04E-426E-8E0E-CBCAB099C7DD}" type="presParOf" srcId="{73A9B521-078B-436C-845B-1876C4960845}" destId="{E8AFB2C3-B51E-40FD-A09E-CE6424E43D92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0.07527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8786874" cy="500042"/>
        </a:xfrm>
        <a:prstGeom xmlns:a="http://schemas.openxmlformats.org/drawingml/2006/main" prst="rect">
          <a:avLst/>
        </a:prstGeom>
        <a:solidFill xmlns:a="http://schemas.openxmlformats.org/drawingml/2006/main">
          <a:srgbClr val="9BBB59">
            <a:lumMod val="20000"/>
            <a:lumOff val="80000"/>
          </a:srgbClr>
        </a:solidFill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1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rPr>
            <a:t>Доступность информационных</a:t>
          </a:r>
          <a:r>
            <a:rPr kumimoji="0" lang="ru-RU" sz="2800" b="1" i="0" u="sng" strike="noStrike" kern="1200" cap="none" spc="0" normalizeH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rPr>
            <a:t> носителей</a:t>
          </a:r>
          <a:endParaRPr kumimoji="0" lang="ru-RU" sz="2800" b="1" i="0" u="sng" strike="noStrike" kern="1200" cap="none" spc="0" normalizeH="0" baseline="0" noProof="0" dirty="0">
            <a:ln>
              <a:noFill/>
            </a:ln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C474E-DB21-40CB-A2A4-AB07A4AE091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4E452-CD8D-4B82-98BF-ECE9AAA3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4E452-CD8D-4B82-98BF-ECE9AAA35BC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4E452-CD8D-4B82-98BF-ECE9AAA35BC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hyperlink" Target="https://resh.edu.ru/" TargetMode="External"/><Relationship Id="rId4" Type="http://schemas.openxmlformats.org/officeDocument/2006/relationships/hyperlink" Target="http://interneturok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54d1f935-e325-4a1b-9515-e826051f6abf/%5bNS-RUS_4-09%5d_%5bTQ_004%5d.swf" TargetMode="External"/><Relationship Id="rId2" Type="http://schemas.openxmlformats.org/officeDocument/2006/relationships/hyperlink" Target="http://files.school-collection.edu.ru/dlrstore/34159ed8-ff33-4869-8e6c-976598d00ebe/%5bNS-RUS_2-02%5d_%5bIA_061%5d.sw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286286d2-29e5-45fc-a783-f1e43bfb36bd/ResFile.SWF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://files.school-collection.edu.ru/dlrstore/01519070-7237-4569-a9c8-b64b5b139c4d/ResFile.SW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534299" cy="2087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dirty="0" smtClean="0"/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«Применение ИКТ технологий на уроках в основной школе»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5732463"/>
            <a:ext cx="8229600" cy="93662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Валуйко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Светлана Михайловна, заместитель директора,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информатики  МОУ «Разуменская СОШ №2»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www.i-igrushki.ru/upload/medialibrary/b0b/b0b9f2abdb2e2174ffdfc3a09af7a1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068638"/>
            <a:ext cx="3621088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Рисунок 8" descr="IMG_20190129_193731.jpg"/>
          <p:cNvSpPr>
            <a:spLocks noChangeAspect="1" noChangeArrowheads="1"/>
          </p:cNvSpPr>
          <p:nvPr/>
        </p:nvSpPr>
        <p:spPr bwMode="auto">
          <a:xfrm>
            <a:off x="142875" y="1428750"/>
            <a:ext cx="27543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5" name="Рисунок 9" descr="IMG_20190129_194459.jpg"/>
          <p:cNvSpPr>
            <a:spLocks noChangeAspect="1" noChangeArrowheads="1"/>
          </p:cNvSpPr>
          <p:nvPr/>
        </p:nvSpPr>
        <p:spPr bwMode="auto">
          <a:xfrm>
            <a:off x="2428875" y="17145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Рисунок 10" descr="C:\Documents and Settings\Кабинет 41\Рабочий стол\3 D ручка фото\IMG_5863.jpg"/>
          <p:cNvSpPr>
            <a:spLocks noChangeAspect="1" noChangeArrowheads="1"/>
          </p:cNvSpPr>
          <p:nvPr/>
        </p:nvSpPr>
        <p:spPr bwMode="auto">
          <a:xfrm>
            <a:off x="0" y="3857625"/>
            <a:ext cx="3262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Рисунок 11" descr="C:\Documents and Settings\Кабинет 41\Рабочий стол\3 D ручка фото\IMG_5864.jpg"/>
          <p:cNvSpPr>
            <a:spLocks noChangeAspect="1" noChangeArrowheads="1"/>
          </p:cNvSpPr>
          <p:nvPr/>
        </p:nvSpPr>
        <p:spPr bwMode="auto">
          <a:xfrm>
            <a:off x="2786063" y="4143375"/>
            <a:ext cx="36433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Рисунок 12" descr="C:\Documents and Settings\Кабинет 41\Рабочий стол\3 D ручка фото\IMG_5859.jpg"/>
          <p:cNvSpPr>
            <a:spLocks noChangeAspect="1" noChangeArrowheads="1"/>
          </p:cNvSpPr>
          <p:nvPr/>
        </p:nvSpPr>
        <p:spPr bwMode="auto">
          <a:xfrm>
            <a:off x="6858000" y="5572125"/>
            <a:ext cx="2286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Picture 4"/>
          <p:cNvSpPr>
            <a:spLocks noChangeAspect="1" noChangeArrowheads="1"/>
          </p:cNvSpPr>
          <p:nvPr/>
        </p:nvSpPr>
        <p:spPr bwMode="auto">
          <a:xfrm>
            <a:off x="5786438" y="3643313"/>
            <a:ext cx="3357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20" name="Рисунок 10" descr="IMG_20190129_193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143000"/>
            <a:ext cx="27543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1" descr="IMG_20190129_1944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143000"/>
            <a:ext cx="36909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12" descr="C:\Documents and Settings\Кабинет 41\Рабочий стол\3 D ручка фото\IMG_58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5"/>
            <a:ext cx="3262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13" descr="C:\Documents and Settings\Кабинет 41\Рабочий стол\3 D ручка фото\IMG_58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4110038"/>
            <a:ext cx="36433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14" descr="C:\Documents and Settings\Кабинет 41\Рабочий стол\3 D ручка фото\IMG_58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5538788"/>
            <a:ext cx="2286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8675" y="3630613"/>
            <a:ext cx="33575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с вырезом 4"/>
          <p:cNvSpPr/>
          <p:nvPr/>
        </p:nvSpPr>
        <p:spPr>
          <a:xfrm>
            <a:off x="339725" y="-160338"/>
            <a:ext cx="8715375" cy="1428751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3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-моделей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27" name="Рисунок 9" descr="IMG_399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4438" y="1268413"/>
            <a:ext cx="358457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571480"/>
          <a:ext cx="8643998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43188" y="0"/>
            <a:ext cx="37988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algn="ctr">
              <a:tabLst>
                <a:tab pos="180975" algn="l"/>
                <a:tab pos="449263" algn="l"/>
              </a:tabLs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egoe UI Symbol" charset="-120"/>
                <a:cs typeface="Arial" pitchFamily="34" charset="0"/>
              </a:rPr>
              <a:t>Ожидаемые результаты: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egoe UI Symbol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57422" y="5286388"/>
            <a:ext cx="664373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Смолянская Наталья Викторовна, 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0" hangingPunct="0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Учитель начальных классов</a:t>
            </a:r>
          </a:p>
          <a:p>
            <a:pPr algn="ctr" eaLnBrk="0" hangingPunct="0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МОУ «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Разуменская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СОШ №2 </a:t>
            </a:r>
          </a:p>
          <a:p>
            <a:pPr algn="ctr" eaLnBrk="0" hangingPunct="0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Белгородского района Белгородской области»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85786" y="2571744"/>
            <a:ext cx="81439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ПРИМЕНЕНИЕ ИКТ ТЕХНОЛОГИЙ В ПРЕПОДАВАНИИ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 НАЧАЛЬНОЙ ШКОЛЕ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Documents and Settings\Худышка\Рабочий стол\ФОТО\IMG_87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2414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D:\КОНКУРСЫ\КОНКУРСЫ - ПРОЕКТЫ\фитонциды\фото\клетка\PICT32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857232"/>
            <a:ext cx="31432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bg1"/>
                </a:solidFill>
              </a:rPr>
              <a:t>«Кто владеет информацией – тот владеет миром…»</a:t>
            </a:r>
          </a:p>
          <a:p>
            <a:pPr algn="r">
              <a:defRPr/>
            </a:pPr>
            <a:r>
              <a:rPr lang="ru-RU" sz="2400" b="1" dirty="0">
                <a:solidFill>
                  <a:schemeClr val="bg1"/>
                </a:solidFill>
              </a:rPr>
              <a:t>У. Черчилль</a:t>
            </a:r>
          </a:p>
        </p:txBody>
      </p:sp>
      <p:pic>
        <p:nvPicPr>
          <p:cNvPr id="8" name="Рисунок 7" descr="sova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865855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C:\Documents and Settings\Худышка\Рабочий стол\ф\20190411_150645_15550726302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6680" y="857232"/>
            <a:ext cx="3247320" cy="2357454"/>
          </a:xfrm>
          <a:prstGeom prst="rect">
            <a:avLst/>
          </a:prstGeom>
          <a:noFill/>
        </p:spPr>
      </p:pic>
      <p:pic>
        <p:nvPicPr>
          <p:cNvPr id="13" name="Picture 2" descr="C:\Documents and Settings\Худышка\Рабочий стол\Я-исследователь 2020\Сафонов Илья_РСОШ2\фото ещё\20200124_1404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1" y="3214686"/>
            <a:ext cx="3669657" cy="2357454"/>
          </a:xfrm>
          <a:prstGeom prst="rect">
            <a:avLst/>
          </a:prstGeom>
          <a:noFill/>
        </p:spPr>
      </p:pic>
      <p:pic>
        <p:nvPicPr>
          <p:cNvPr id="14" name="Picture 3" descr="C:\Documents and Settings\Худышка\Рабочий стол\Я-исследователь 2020\Сафонов Илья_РСОШ2\фото ещё\20200124_120820.jpg"/>
          <p:cNvPicPr>
            <a:picLocks noChangeAspect="1" noChangeArrowheads="1"/>
          </p:cNvPicPr>
          <p:nvPr/>
        </p:nvPicPr>
        <p:blipFill>
          <a:blip r:embed="rId8"/>
          <a:srcRect r="15909"/>
          <a:stretch>
            <a:fillRect/>
          </a:stretch>
        </p:blipFill>
        <p:spPr>
          <a:xfrm>
            <a:off x="6143636" y="3214686"/>
            <a:ext cx="3000364" cy="2343845"/>
          </a:xfrm>
          <a:prstGeom prst="rect">
            <a:avLst/>
          </a:prstGeom>
          <a:noFill/>
        </p:spPr>
      </p:pic>
      <p:pic>
        <p:nvPicPr>
          <p:cNvPr id="15" name="Содержимое 15" descr="C:\Documents and Settings\Худышка\Рабочий стол\Новая папка\20171127_121643.jp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3214686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42844" y="5643578"/>
            <a:ext cx="750099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ИКТ способствует более качественному преподаванию учебных предметов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Урок с мультимедийной поддержкой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072198" y="785794"/>
            <a:ext cx="1571636" cy="857256"/>
          </a:xfrm>
          <a:prstGeom prst="straightConnector1">
            <a:avLst/>
          </a:prstGeom>
          <a:ln w="476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715008" y="1785926"/>
            <a:ext cx="3286116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600" b="1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В кабинете стоит </a:t>
            </a:r>
          </a:p>
          <a:p>
            <a:pPr lvl="0" algn="ctr" eaLnBrk="0" hangingPunct="0"/>
            <a:r>
              <a:rPr lang="ru-RU" sz="3600" b="1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 компьютер</a:t>
            </a:r>
          </a:p>
        </p:txBody>
      </p:sp>
      <p:pic>
        <p:nvPicPr>
          <p:cNvPr id="30" name="Picture 3" descr="C:\Documents and Settings\Худышка\Рабочий стол\Новая папка\20171127_1218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40386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D:\КОНКУРСЫ\КОНКУРСЫ - ПРОЕКТЫ\ФОТО КОНК ИССЛ\эл\20170920_1449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929066"/>
            <a:ext cx="4699032" cy="2714644"/>
          </a:xfrm>
          <a:prstGeom prst="rect">
            <a:avLst/>
          </a:prstGeom>
          <a:noFill/>
        </p:spPr>
      </p:pic>
      <p:pic>
        <p:nvPicPr>
          <p:cNvPr id="1026" name="Picture 2" descr="C:\Documents and Settings\Худышка\Рабочий стол\20201019_115244_16031221573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714356"/>
            <a:ext cx="3786214" cy="2814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Урок с компьютерной</a:t>
            </a:r>
            <a:r>
              <a:rPr kumimoji="0" lang="ru-RU" sz="3600" b="1" i="0" u="sng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поддержкой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000760" y="714356"/>
            <a:ext cx="1285884" cy="857256"/>
          </a:xfrm>
          <a:prstGeom prst="straightConnector1">
            <a:avLst/>
          </a:prstGeom>
          <a:ln w="476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214942" y="1714488"/>
            <a:ext cx="3714776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В кабинете стоит </a:t>
            </a:r>
          </a:p>
          <a:p>
            <a:pPr lvl="0" algn="ctr" eaLnBrk="0" hangingPunct="0"/>
            <a:r>
              <a:rPr lang="ru-RU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несколько компьютеров / ноутбуков</a:t>
            </a:r>
          </a:p>
        </p:txBody>
      </p:sp>
      <p:pic>
        <p:nvPicPr>
          <p:cNvPr id="14" name="Picture 6" descr="D:\ФОТО\ДЕТИ\Дети 2017 -\3 кл 2019-2020\УРОКИ ОТКРЫТЫЕ\Урок 19 дек 2019 г 3 А\20191219_121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5"/>
            <a:ext cx="4714875" cy="2857495"/>
          </a:xfrm>
          <a:prstGeom prst="rect">
            <a:avLst/>
          </a:prstGeom>
          <a:noFill/>
          <a:ln w="15875">
            <a:solidFill>
              <a:srgbClr val="006600"/>
            </a:solidFill>
          </a:ln>
        </p:spPr>
      </p:pic>
      <p:pic>
        <p:nvPicPr>
          <p:cNvPr id="15" name="Picture 5" descr="D:\ФОТО\ДЕТИ\Дети 2017 -\3 кл 2019-2020\УРОКИ ОТКРЫТЫЕ\ФОТО урок по муз инф лит\20191023_120410_1571847394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4968" y="4000504"/>
            <a:ext cx="4699032" cy="2857496"/>
          </a:xfrm>
          <a:prstGeom prst="rect">
            <a:avLst/>
          </a:prstGeom>
          <a:noFill/>
          <a:ln w="15875">
            <a:solidFill>
              <a:srgbClr val="006600"/>
            </a:solidFill>
          </a:ln>
        </p:spPr>
      </p:pic>
      <p:pic>
        <p:nvPicPr>
          <p:cNvPr id="3074" name="Picture 2" descr="D:\ФОТО\ДЕТИ\фото на ур за комп\20201019_115152_16031221568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857232"/>
            <a:ext cx="442915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Бинарный или интегрированный урок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9" descr="D:\ФОТО\ДЕТИ\Дети 2017 -\3 кл 2019-2020\УРОКИ ОТКРЫТЫЕ\фото урок муз и информ\20190924_105838_1569335987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1146" y="928670"/>
            <a:ext cx="4390769" cy="2786082"/>
          </a:xfrm>
          <a:prstGeom prst="rect">
            <a:avLst/>
          </a:prstGeom>
          <a:noFill/>
        </p:spPr>
      </p:pic>
      <p:pic>
        <p:nvPicPr>
          <p:cNvPr id="13" name="Picture 3" descr="D:\ФОТО\ДЕТИ\Дети 2017 -\3 кл 2019-2020\УРОКИ ОТКРЫТЫЕ\фото урок муз и информ\20190924_105847_15693359879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928670"/>
            <a:ext cx="4071966" cy="2809709"/>
          </a:xfrm>
          <a:prstGeom prst="rect">
            <a:avLst/>
          </a:prstGeom>
          <a:noFill/>
        </p:spPr>
      </p:pic>
      <p:pic>
        <p:nvPicPr>
          <p:cNvPr id="7" name="Picture 2" descr="D:\Уроки и выступления\ФОТО УРОКИ ОТКРЫТЫЕ\Урок 19 дек 2019 г 3 А\20191219_114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57628"/>
            <a:ext cx="4357718" cy="2786082"/>
          </a:xfrm>
          <a:prstGeom prst="rect">
            <a:avLst/>
          </a:prstGeom>
          <a:noFill/>
        </p:spPr>
      </p:pic>
      <p:pic>
        <p:nvPicPr>
          <p:cNvPr id="8" name="Picture 2" descr="D:\КОНКУРСЫ\КОНКУРСЫ - ПРОЕКТЫ\ФОТО КОНК ИССЛ\Егор и Ярослав ФОТО\PICT571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857628"/>
            <a:ext cx="400052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Работа с электронными книгами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2" descr="C:\Documents and Settings\Худышка\Рабочий стол\inx960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857232"/>
            <a:ext cx="3286116" cy="2456793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2143116"/>
            <a:ext cx="50720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Учащиеся 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доминирующими способностями могут выполнять разнообразные упражнения «на смекалку»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Documents and Settings\Худышка\Рабочий стол\GPuw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90447"/>
            <a:ext cx="3643338" cy="2403766"/>
          </a:xfrm>
          <a:prstGeom prst="rect">
            <a:avLst/>
          </a:prstGeom>
          <a:noFill/>
        </p:spPr>
      </p:pic>
      <p:pic>
        <p:nvPicPr>
          <p:cNvPr id="10" name="Picture 4" descr="C:\Documents and Settings\Худышка\Рабочий стол\scale_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14752"/>
            <a:ext cx="4038600" cy="2396996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928670"/>
            <a:ext cx="50720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Такой вид работы используется дистанционно (если младший школьник отсутствует на занятиях).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0"/>
            <a:ext cx="9001156" cy="584775"/>
          </a:xfrm>
          <a:prstGeom prst="rect">
            <a:avLst/>
          </a:prstGeom>
          <a:solidFill>
            <a:srgbClr val="FFC000">
              <a:alpha val="65000"/>
            </a:srgbClr>
          </a:solidFill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056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Адреса ФЦИОР в сети Интернет: </a:t>
            </a:r>
            <a:endParaRPr lang="ru-RU" sz="3200" dirty="0">
              <a:solidFill>
                <a:srgbClr val="05666B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3125" t="25586" r="6787" b="8007"/>
          <a:stretch>
            <a:fillRect/>
          </a:stretch>
        </p:blipFill>
        <p:spPr bwMode="auto">
          <a:xfrm>
            <a:off x="0" y="3571876"/>
            <a:ext cx="5214941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876"/>
            <a:ext cx="421481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714356"/>
            <a:ext cx="84296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56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http://fcior.edu.ru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56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http://eor.edu.ru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6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56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://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6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interneturok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56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.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6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ru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566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56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Портал РЭШ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https://resh.edu.ru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/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566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/>
          <a:srcRect l="17280" t="24613" r="6250" b="11827"/>
          <a:stretch>
            <a:fillRect/>
          </a:stretch>
        </p:blipFill>
        <p:spPr bwMode="auto">
          <a:xfrm>
            <a:off x="4929190" y="571480"/>
            <a:ext cx="4214810" cy="284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Информатизация системы образования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Содержимое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1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35718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143380"/>
            <a:ext cx="2357454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214818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Documents and Settings\Худышка\Рабочий стол\4 к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214818"/>
            <a:ext cx="2071702" cy="2071702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6286520"/>
            <a:ext cx="9144000" cy="428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Унификация ресурсов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 l="10254" t="33203" r="9179" b="13086"/>
          <a:stretch>
            <a:fillRect/>
          </a:stretch>
        </p:blipFill>
        <p:spPr bwMode="auto">
          <a:xfrm>
            <a:off x="0" y="714356"/>
            <a:ext cx="90011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Сервисы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WEB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2.0 в работе учителя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1538" y="785794"/>
            <a:ext cx="807246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Сервисы для хранения документов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создания презентаций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Сервисы и программы для создания опросов и тестов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Сервисы для создания дидактических игр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Сервисы для хранения закладок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Сервисы для хранения видео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Сервисы для фотографий 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слайдшоу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Сервисы для работы с графическими объектами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Сервисы для создания сайтов 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блогов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Сервисы для создания и хранения цифровых книг, комиксов </a:t>
            </a: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Сервисы для создания открыток и/или рисования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Сервисы для хранения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аудиофайлов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 l="5127" t="16601" r="24360" b="46752"/>
          <a:stretch>
            <a:fillRect/>
          </a:stretch>
        </p:blipFill>
        <p:spPr bwMode="auto">
          <a:xfrm>
            <a:off x="0" y="285728"/>
            <a:ext cx="707060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77510" t="16601" r="1855" b="6250"/>
          <a:stretch>
            <a:fillRect/>
          </a:stretch>
        </p:blipFill>
        <p:spPr bwMode="auto">
          <a:xfrm>
            <a:off x="7060339" y="285728"/>
            <a:ext cx="2012287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5127" t="64961" r="30635" b="7382"/>
          <a:stretch>
            <a:fillRect/>
          </a:stretch>
        </p:blipFill>
        <p:spPr bwMode="auto">
          <a:xfrm>
            <a:off x="500034" y="3643314"/>
            <a:ext cx="6265071" cy="220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12695" r="40445" b="22851"/>
          <a:stretch>
            <a:fillRect/>
          </a:stretch>
        </p:blipFill>
        <p:spPr bwMode="auto">
          <a:xfrm>
            <a:off x="2643142" y="285728"/>
            <a:ext cx="650085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t="21679" r="74903" b="19531"/>
          <a:stretch>
            <a:fillRect/>
          </a:stretch>
        </p:blipFill>
        <p:spPr bwMode="auto">
          <a:xfrm>
            <a:off x="0" y="0"/>
            <a:ext cx="2000232" cy="360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D:\ФОТО\ДЕТИ\Дети 2017 -\3 кл 2019-2020\УРОКИ ОТКРЫТЫЕ\ФОТО урок по муз инф лит\20191023_120410_1571847394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3500430" cy="2302389"/>
          </a:xfrm>
          <a:prstGeom prst="rect">
            <a:avLst/>
          </a:prstGeom>
          <a:noFill/>
          <a:ln w="15875"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465" t="12695" r="2588" b="10156"/>
          <a:stretch>
            <a:fillRect/>
          </a:stretch>
        </p:blipFill>
        <p:spPr bwMode="auto">
          <a:xfrm>
            <a:off x="0" y="1"/>
            <a:ext cx="9001156" cy="604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12890" r="52930" b="32422"/>
          <a:stretch>
            <a:fillRect/>
          </a:stretch>
        </p:blipFill>
        <p:spPr bwMode="auto">
          <a:xfrm>
            <a:off x="5857884" y="0"/>
            <a:ext cx="3286116" cy="286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2451" t="19531" r="17236" b="9179"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15625" r="6250" b="6250"/>
          <a:stretch>
            <a:fillRect/>
          </a:stretch>
        </p:blipFill>
        <p:spPr bwMode="auto">
          <a:xfrm>
            <a:off x="214282" y="142852"/>
            <a:ext cx="8643966" cy="547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5322" t="13867" r="3125" b="6054"/>
          <a:stretch>
            <a:fillRect/>
          </a:stretch>
        </p:blipFill>
        <p:spPr bwMode="auto">
          <a:xfrm>
            <a:off x="0" y="142852"/>
            <a:ext cx="8786842" cy="6045345"/>
          </a:xfrm>
          <a:prstGeom prst="rect">
            <a:avLst/>
          </a:prstGeom>
          <a:solidFill>
            <a:srgbClr val="FFC000">
              <a:alpha val="35000"/>
            </a:srgb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 descr="C:\Documents and Settings\Худышка\Рабочий стол\ф\20190402_111808_15551599186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3162" y="4286256"/>
            <a:ext cx="3550838" cy="2571744"/>
          </a:xfrm>
          <a:prstGeom prst="rect">
            <a:avLst/>
          </a:prstGeom>
          <a:noFill/>
          <a:ln w="15875"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sng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85794"/>
            <a:ext cx="19287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hangingPunct="0">
              <a:tabLst>
                <a:tab pos="457200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этапе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открытия новых знаний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0"/>
            <a:ext cx="835818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ЭОР</a:t>
            </a:r>
            <a:endParaRPr lang="ru-RU" sz="4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500003" y="3429000"/>
            <a:ext cx="8643997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 eaLnBrk="0" hangingPunct="0">
              <a:tabLst>
                <a:tab pos="457200" algn="l"/>
              </a:tabLst>
              <a:defRPr/>
            </a:pPr>
            <a:endParaRPr lang="ru-RU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  <a:p>
            <a:pPr indent="44926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интерактивные таблицы; </a:t>
            </a:r>
          </a:p>
          <a:p>
            <a:pPr indent="449263" algn="just" eaLnBrk="0" hangingPunct="0">
              <a:tabLst>
                <a:tab pos="457200" algn="l"/>
              </a:tabLst>
              <a:defRPr/>
            </a:pPr>
            <a:r>
              <a:rPr lang="ru-RU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(например: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 </a:t>
            </a:r>
            <a:r>
              <a:rPr lang="ru-RU" sz="2000" b="1" dirty="0">
                <a:hlinkClick r:id="rId2"/>
              </a:rPr>
              <a:t>http://files.school-collection.edu.ru/dlrstore/34159ed8-ff33-4869-8e6c-976598d00ebe/%5BNS-RUS_2-02%5D_%5BIA_061%5D.swf</a:t>
            </a:r>
            <a:r>
              <a:rPr lang="ru-RU" sz="2000" b="1" dirty="0">
                <a:solidFill>
                  <a:srgbClr val="006600"/>
                </a:solidFill>
              </a:rPr>
              <a:t>)</a:t>
            </a:r>
            <a:endParaRPr lang="ru-RU" sz="2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357158" y="5143512"/>
            <a:ext cx="8358189" cy="11387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схемы.</a:t>
            </a:r>
          </a:p>
          <a:p>
            <a:pPr indent="449263" algn="just" eaLnBrk="0" hangingPunct="0">
              <a:tabLst>
                <a:tab pos="457200" algn="l"/>
              </a:tabLst>
              <a:defRPr/>
            </a:pPr>
            <a:r>
              <a:rPr lang="ru-RU" sz="2000" dirty="0">
                <a:solidFill>
                  <a:srgbClr val="006600"/>
                </a:solidFill>
              </a:rPr>
              <a:t>(</a:t>
            </a:r>
            <a:r>
              <a:rPr lang="ru-RU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например: </a:t>
            </a:r>
            <a:r>
              <a:rPr lang="ru-RU" sz="2000" b="1" dirty="0">
                <a:hlinkClick r:id="rId3"/>
              </a:rPr>
              <a:t>http://files.school-collection.edu.ru/dlrstore/54d1f935-e325-4a1b-9515-e826051f6abf/%5BNS-RUS_4-09%5D_%5BTQ_004%5D.swf</a:t>
            </a:r>
            <a:r>
              <a:rPr lang="ru-RU" sz="2000" dirty="0">
                <a:solidFill>
                  <a:srgbClr val="006600"/>
                </a:solidFill>
              </a:rPr>
              <a:t>)</a:t>
            </a:r>
            <a:endParaRPr lang="ru-RU" sz="2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  <p:pic>
        <p:nvPicPr>
          <p:cNvPr id="10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3787" y="857232"/>
            <a:ext cx="339330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857232"/>
            <a:ext cx="35128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sng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85794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hangingPunct="0">
              <a:tabLst>
                <a:tab pos="457200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На этапе 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закрепления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0"/>
            <a:ext cx="835818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ЭОР</a:t>
            </a:r>
            <a:endParaRPr lang="ru-RU" sz="4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42952"/>
            <a:ext cx="4429123" cy="287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28596" y="5572140"/>
            <a:ext cx="828675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tabLst>
                <a:tab pos="457200" algn="l"/>
              </a:tabLst>
              <a:defRPr/>
            </a:pPr>
            <a:r>
              <a:rPr lang="ru-RU" sz="2400" b="1" dirty="0" smtClean="0"/>
              <a:t>(</a:t>
            </a:r>
            <a:r>
              <a:rPr lang="ru-RU" sz="2400" b="1" dirty="0">
                <a:hlinkClick r:id="rId3"/>
              </a:rPr>
              <a:t>http://files.school-collection.edu.ru/dlrstore/286286d2-29e5-45fc-a783-f1e43bfb36bd/ResFile.SWF</a:t>
            </a:r>
            <a:r>
              <a:rPr lang="ru-RU" sz="2400" b="1" dirty="0"/>
              <a:t>). </a:t>
            </a:r>
            <a:endParaRPr lang="ru-RU" sz="2400" b="1" i="1" dirty="0">
              <a:solidFill>
                <a:srgbClr val="6A69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  <p:pic>
        <p:nvPicPr>
          <p:cNvPr id="16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85926"/>
            <a:ext cx="482070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sng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85794"/>
            <a:ext cx="2285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hangingPunct="0">
              <a:tabLst>
                <a:tab pos="457200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Для контроля и аттестации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0"/>
            <a:ext cx="835818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Применение ЦОР</a:t>
            </a:r>
            <a:endParaRPr lang="ru-RU" sz="4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71472" y="5357826"/>
            <a:ext cx="8429653" cy="11387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 eaLnBrk="0" hangingPunct="0">
              <a:tabLst>
                <a:tab pos="457200" algn="l"/>
              </a:tabLst>
              <a:defRPr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49263" algn="just" eaLnBrk="0" hangingPunct="0"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006600"/>
                </a:solidFill>
              </a:rPr>
              <a:t>(</a:t>
            </a: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например: </a:t>
            </a:r>
            <a:r>
              <a:rPr lang="ru-RU" sz="2000" b="1" dirty="0" smtClean="0">
                <a:hlinkClick r:id="rId2"/>
              </a:rPr>
              <a:t>http</a:t>
            </a:r>
            <a:r>
              <a:rPr lang="ru-RU" sz="2000" b="1" dirty="0">
                <a:hlinkClick r:id="rId2"/>
              </a:rPr>
              <a:t>://files.school-collection.edu.ru/dlrstore/01519070-7237-4569-a9c8-b64b5b139c4d/ResFile.SWF</a:t>
            </a:r>
            <a:r>
              <a:rPr lang="ru-RU" sz="2000" b="1" dirty="0">
                <a:solidFill>
                  <a:srgbClr val="006600"/>
                </a:solidFill>
              </a:rPr>
              <a:t>). </a:t>
            </a:r>
            <a:endParaRPr lang="ru-RU" sz="2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  <p:pic>
        <p:nvPicPr>
          <p:cNvPr id="12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785794"/>
            <a:ext cx="664368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71538" y="1643050"/>
            <a:ext cx="80724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обеспечить положительную мотивацию обучения;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проводить уроки на высоком эстетическом и эмоциональном уровне (музыка, анимация);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обеспечить высокую степень дифференциации обучения (почти индивидуализацию);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повысить объем выполняемой на уроке работы в 1,5 – 2 раза;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усовершенствовать контроль знаний;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рационально организовать учебный процесс, повысить эффективность урока;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формировать навыки подлинно исследовательской деятельности;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обеспечить доступ к различным справочным системам, электронным библиотекам, другим информационным ресурсам.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192" y="64291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ТСО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позволяет:</a:t>
            </a:r>
            <a:endParaRPr lang="ru-RU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Применение ЭОР</a:t>
            </a:r>
            <a:endParaRPr kumimoji="0" lang="ru-RU" sz="4400" b="1" i="0" u="sng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785794"/>
            <a:ext cx="6754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Работа с тестами - тренажерами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t="3322" b="2953"/>
          <a:stretch>
            <a:fillRect/>
          </a:stretch>
        </p:blipFill>
        <p:spPr bwMode="auto">
          <a:xfrm>
            <a:off x="214282" y="2500306"/>
            <a:ext cx="414337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/>
          <a:srcRect t="4430" b="5536"/>
          <a:stretch>
            <a:fillRect/>
          </a:stretch>
        </p:blipFill>
        <p:spPr bwMode="auto">
          <a:xfrm>
            <a:off x="4500562" y="2500306"/>
            <a:ext cx="4292571" cy="309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128586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Программированные задания различного уровня сложности: </a:t>
            </a:r>
          </a:p>
          <a:p>
            <a:pPr marL="457200" indent="-457200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1)«Я умею?», </a:t>
            </a:r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2)«Я умею.»,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3)«Я умею!»,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4)«Я умею!!!»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643578"/>
            <a:ext cx="878687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Такие тесты можно использовать  для проведения различных видов контроля. А именно:       предварительного, текущего, тематического, итогового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/>
        </p:nvGraphicFramePr>
        <p:xfrm>
          <a:off x="142844" y="0"/>
          <a:ext cx="9001156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Электронные пособия для работы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одаренными детьми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3" descr="C:\Documents and Settings\Худышка\Рабочий стол\cover_image_bigююююююююююю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572032" cy="3067369"/>
          </a:xfrm>
          <a:prstGeom prst="rect">
            <a:avLst/>
          </a:prstGeom>
          <a:noFill/>
        </p:spPr>
      </p:pic>
      <p:pic>
        <p:nvPicPr>
          <p:cNvPr id="8" name="Picture 4" descr="C:\Documents and Settings\Худышка\Рабочий стол\IMG5b4cacc64ae033f3f4ceeb9d77528a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429000"/>
            <a:ext cx="4751628" cy="3286148"/>
          </a:xfrm>
          <a:prstGeom prst="rect">
            <a:avLst/>
          </a:prstGeom>
          <a:noFill/>
        </p:spPr>
      </p:pic>
      <p:pic>
        <p:nvPicPr>
          <p:cNvPr id="9" name="Picture 5" descr="C:\Documents and Settings\Худышка\Рабочий стол\cover_image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000108"/>
            <a:ext cx="4472207" cy="3000396"/>
          </a:xfrm>
          <a:prstGeom prst="rect">
            <a:avLst/>
          </a:prstGeom>
          <a:noFill/>
        </p:spPr>
      </p:pic>
      <p:pic>
        <p:nvPicPr>
          <p:cNvPr id="10" name="Picture 2" descr="C:\Documents and Settings\Худышка\Рабочий стол\592193217_w640_h640_lobodina-n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357563"/>
            <a:ext cx="2428892" cy="3388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>
            <a:off x="0" y="642918"/>
            <a:ext cx="6000792" cy="107157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000108"/>
            <a:ext cx="6027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Положительная мотивация обучения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500034" y="1500174"/>
            <a:ext cx="6000792" cy="1071570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071538" y="2357430"/>
            <a:ext cx="6000792" cy="107157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428728" y="3286124"/>
            <a:ext cx="6000792" cy="107157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214546" y="4143380"/>
            <a:ext cx="6000792" cy="107157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643174" y="5000636"/>
            <a:ext cx="6000792" cy="107157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3143208" y="5786430"/>
            <a:ext cx="6000792" cy="1071570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42910" y="1857364"/>
            <a:ext cx="6027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Эстетический и эмоциональный уровень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71604" y="2714620"/>
            <a:ext cx="4714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Дифференциация обучения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71604" y="3643314"/>
            <a:ext cx="6027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Повышение объема выполняемой работы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28860" y="4500570"/>
            <a:ext cx="6027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Усовершенствованный контроль знаний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5357826"/>
            <a:ext cx="6027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Рациональность. Эффективность урока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16068" y="6143644"/>
            <a:ext cx="6027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Доступ к информационным ресурсам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Применение ИКТ и ЭОР</a:t>
            </a:r>
            <a:endParaRPr kumimoji="0" lang="ru-RU" sz="4400" b="1" i="0" u="sng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42910" y="1357298"/>
            <a:ext cx="6027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оптимизирует учебный процесс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3071810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использует разнообразные формы работы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5143512"/>
            <a:ext cx="5663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усиливает интерес к предмету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378565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 презентации использованы фотографии с личного согласия (с согласия родителей)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учащихся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МОУ «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Разуменская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СОШ №2»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елгородского района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500" y="285750"/>
            <a:ext cx="80724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ctr" eaLnBrk="0" hangingPunct="0">
              <a:tabLst>
                <a:tab pos="180975" algn="l"/>
                <a:tab pos="449263" algn="l"/>
              </a:tabLst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Типы занятий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785794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357166"/>
            <a:ext cx="8715436" cy="6500834"/>
          </a:xfrm>
          <a:prstGeom prst="rect">
            <a:avLst/>
          </a:prstGeom>
          <a:solidFill>
            <a:schemeClr val="bg1">
              <a:alpha val="74000"/>
            </a:schemeClr>
          </a:solidFill>
          <a:ln w="508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6" name="Picture 4" descr="http://100-bal.ru/pars_docs/refs/106/105095/105095_html_4656aa6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1802" y="2857496"/>
            <a:ext cx="5257433" cy="371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" y="285750"/>
            <a:ext cx="8229600" cy="652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Групповая работа учащихся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85750" y="928688"/>
            <a:ext cx="85010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269875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организации групповой работы могут использоваться дополнительные средства вовлечения учащихся в содержание обучения, появляется возможность одновременно строить личностные и деловые отношения между детьми разных возрастов, и как следствие формирование регулятивных, личностных, коммуникативных и познавательных универсальных учебных действий.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C:\Documents and Settings\Худышка\Рабочий стол\фото в классе\PICT38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30" y="2714621"/>
            <a:ext cx="2286017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Documents and Settings\Худышка\Рабочий стол\фото в классе\PICT38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071810"/>
            <a:ext cx="2857520" cy="2143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142875"/>
            <a:ext cx="864393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материально-технического и информационного оснащения </a:t>
            </a:r>
          </a:p>
        </p:txBody>
      </p:sp>
      <p:pic>
        <p:nvPicPr>
          <p:cNvPr id="9219" name="Picture 2" descr="C:\Documents and Settings\Худышка\Рабочий стол\ФОТО\DSC06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0" y="391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2" descr="C:\Documents and Settings\Худышка\Рабочий стол\ФОТО\PICT5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7450" y="1138238"/>
            <a:ext cx="3857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&amp;Vcy;&amp;iecy;&amp;rcy;&amp;scy;&amp;icy;&amp;yacy; 1.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100138"/>
            <a:ext cx="2571750" cy="257968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17" descr="C:\Documents and Settings\Худышка\Рабочий стол\ФОТО\PICT5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50" y="4467225"/>
            <a:ext cx="2282825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7" descr="PICT356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0600" y="4292600"/>
            <a:ext cx="2894013" cy="23002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214313" y="3817938"/>
            <a:ext cx="480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Модульная система экспериментов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ProLog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33363"/>
            <a:ext cx="885825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Комплекты учебного электронного оборудования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412875"/>
            <a:ext cx="3563937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13"/>
          <p:cNvSpPr>
            <a:spLocks noChangeArrowheads="1"/>
          </p:cNvSpPr>
          <p:nvPr/>
        </p:nvSpPr>
        <p:spPr bwMode="auto">
          <a:xfrm>
            <a:off x="5724525" y="5402263"/>
            <a:ext cx="2930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Портативный цифровой микроскоп «Эксперт»</a:t>
            </a:r>
          </a:p>
        </p:txBody>
      </p:sp>
      <p:pic>
        <p:nvPicPr>
          <p:cNvPr id="10245" name="Picture 19" descr="C:\Documents and Settings\Худышка\Рабочий стол\ФОТО\DSC064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8" y="1160463"/>
            <a:ext cx="36512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5" descr="C:\Documents and Settings\Худышка\Рабочий стол\ФОТО\DSC064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328738"/>
            <a:ext cx="316865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3" descr="C:\Documents and Settings\Худышка\Рабочий стол\ФОТО\IMG_87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789363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18DA~1\AppData\Local\Temp\Rar$DRa0.594\IMG_9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33475"/>
            <a:ext cx="50847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D:\КОНКУРСЫ\КОНКУРСЫ - ПРОЕКТЫ\ФОТО КОНК ИССЛ\Егор и Ярослав ФОТО\PICT57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7163" y="1165225"/>
            <a:ext cx="39116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C:\Users\18DA~1\AppData\Local\Temp\Rar$DRa0.594\IMG_90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988" y="2997200"/>
            <a:ext cx="514826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C:\Users\18DA~1\AppData\Local\Temp\Rar$DRa0.594\IMG_90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8375" y="3770313"/>
            <a:ext cx="4370388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50" y="233363"/>
            <a:ext cx="885825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Комплекты учебного электронного оборудования: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интерактивные доски</a:t>
            </a:r>
            <a:endParaRPr lang="ru-RU" sz="28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4413250"/>
            <a:ext cx="4494213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325" y="1187450"/>
            <a:ext cx="4133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1238250"/>
            <a:ext cx="41910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" y="233363"/>
            <a:ext cx="885825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Комплекты учебного электронного оборудования: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принтер</a:t>
            </a:r>
            <a:endParaRPr lang="ru-RU" sz="28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2" descr="https://robo74.ru/assets/upload/news/2019/fb8568fea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2635250"/>
            <a:ext cx="28273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406900"/>
            <a:ext cx="3025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1302</TotalTime>
  <Words>766</Words>
  <PresentationFormat>Экран (4:3)</PresentationFormat>
  <Paragraphs>120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 «Применение ИКТ технологий на уроках в основной школе»</vt:lpstr>
      <vt:lpstr>Слайд 2</vt:lpstr>
      <vt:lpstr>Слайд 3</vt:lpstr>
      <vt:lpstr>Слайд 4</vt:lpstr>
      <vt:lpstr>Групповая работа учащихся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163</cp:revision>
  <dcterms:modified xsi:type="dcterms:W3CDTF">2020-12-08T08:15:42Z</dcterms:modified>
</cp:coreProperties>
</file>