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27"/>
  </p:notesMasterIdLst>
  <p:sldIdLst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C4078B-9E5E-44B1-9C61-E3A61A0387E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29EF2AE-4297-4AB7-A0D3-D5CC95731373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7C0346"/>
              </a:solidFill>
              <a:latin typeface="Times New Roman" pitchFamily="18" charset="0"/>
              <a:cs typeface="Times New Roman" pitchFamily="18" charset="0"/>
            </a:rPr>
            <a:t>Типичные фразы «вертолета»:</a:t>
          </a:r>
          <a:endParaRPr lang="ru-RU" sz="2400" dirty="0">
            <a:solidFill>
              <a:srgbClr val="7C0346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459547-2771-412A-AE1D-AA8F03F8EF13}" type="parTrans" cxnId="{4C72390C-CDF8-45C3-8275-8DCBE18083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F73F3A-019C-42CC-9C9A-246B03299532}" type="sibTrans" cxnId="{4C72390C-CDF8-45C3-8275-8DCBE18083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EA717CF-E5C3-4223-8B1A-6907809663A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А если что-то случится?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3F49A80-5C58-42D6-91C7-81D74DFB3A44}" type="parTrans" cxnId="{60C173F8-5F5F-48C2-BF83-1445ED1CF0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279B4F-6B79-4E6B-9F28-FD524DFFC284}" type="sibTrans" cxnId="{60C173F8-5F5F-48C2-BF83-1445ED1CF0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DCCC838-588A-4215-9AC3-DE4586B3C7A8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Что лучше не говорить «вертолету»: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7297DC1-4AFC-47B3-98B8-0EAF605D8AF9}" type="parTrans" cxnId="{D019ACF6-82FD-43C9-9B18-4436702706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685AD9-8D7B-4D60-8756-B6BEC8FDED91}" type="sibTrans" cxnId="{D019ACF6-82FD-43C9-9B18-4436702706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7127CD3-4806-446D-A6AC-39D0654FB97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Успокойтесь.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9B38E1A-B914-46A8-84AF-37E4B64C967E}" type="parTrans" cxnId="{4FB0A5D3-E189-4AD7-831F-DB39D554B5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CC23F91-C9EE-42F6-8594-098C4B045E5D}" type="sibTrans" cxnId="{4FB0A5D3-E189-4AD7-831F-DB39D554B5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1705BD-981E-4C85-AA88-A7AB569FD14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Вы за ним не уследите!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7B610E1-C99E-4BCC-9CF8-323257B3FEE3}" type="parTrans" cxnId="{68687BA4-F037-4B4F-BC62-7497893CA1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DC1B327-AB79-4735-BFB0-B0C6EBF90604}" type="sibTrans" cxnId="{68687BA4-F037-4B4F-BC62-7497893CA1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F329393-8B9A-4EA5-B577-B23C0FDC51A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Да он заболеет!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90E06B6-9E2B-4518-A275-695ACBB10EF5}" type="parTrans" cxnId="{44967D6D-B02D-4658-9C37-A3F0C9DAE5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CF0495-56E5-46DC-9E3F-AEA4F08235F4}" type="sibTrans" cxnId="{44967D6D-B02D-4658-9C37-A3F0C9DAE5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22F295-5D82-4A17-B6A2-2649C7FE393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 волнуйтесь.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B919DD9-E2C1-4988-97F3-82B78DEBD555}" type="parTrans" cxnId="{BA6A1267-08CB-4CC6-A462-562A9468DB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8673991-7795-4D2F-B1B3-2C6E5F6A5BF2}" type="sibTrans" cxnId="{BA6A1267-08CB-4CC6-A462-562A9468DB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1A5682-E7E2-4352-834B-CB9C4793F93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Да ничего такого не будет.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B4D6D24-3159-4509-8CCC-1EDAAE75ACA5}" type="parTrans" cxnId="{D6191188-2F39-4DB0-8085-D6EE56AF0E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4C3030-B3D4-4E7E-A3CF-374FB2FDF4CD}" type="sibTrans" cxnId="{D6191188-2F39-4DB0-8085-D6EE56AF0E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96F1C9D-2F86-41D2-88AC-1CC201B5427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Это чушь (ерунда)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829D2DD-9CBD-495D-913D-46DEDEA85C63}" type="parTrans" cxnId="{1E6389B8-299C-4692-BF24-696A815F4F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3EF362-58C5-4872-A660-3E67E91D9437}" type="sibTrans" cxnId="{1E6389B8-299C-4692-BF24-696A815F4F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B1A85F-DB62-4AD6-BDC1-96222C4AE90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Все так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делают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E739890-8AC5-4F88-80EC-420086E892D9}" type="parTrans" cxnId="{0209E001-BC3C-4185-ABCC-50E6705580E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101E54E-FCDE-4236-A7A5-AF72D969AE70}" type="sibTrans" cxnId="{0209E001-BC3C-4185-ABCC-50E6705580E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9A1AA98-A84D-402C-B5BE-E539DD00B5B0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Мы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не хотели вам говорить,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но…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E9DAC54-4B39-4A28-8FF9-E5D2D0A31F20}" type="parTrans" cxnId="{7D622A41-A56D-446C-8765-B811F733A1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956B433-3516-4E61-A1EF-1B5F37663A2C}" type="sibTrans" cxnId="{7D622A41-A56D-446C-8765-B811F733A1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7F6C97C-E038-40D2-ADCD-0C92CFC05FF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Все родители так делают.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D2179A2-628B-4A11-B75C-C44AF48497BE}" type="parTrans" cxnId="{40982C4C-5043-4973-B777-1517F04AA2C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3EE2654-4C1A-4493-B7C7-8FAA29525F50}" type="sibTrans" cxnId="{40982C4C-5043-4973-B777-1517F04AA2C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B3C233-6865-4D4C-8783-1221ABA5CC18}" type="pres">
      <dgm:prSet presAssocID="{ECC4078B-9E5E-44B1-9C61-E3A61A0387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582F2F-B703-4BEC-8F40-4C56A861115A}" type="pres">
      <dgm:prSet presAssocID="{329EF2AE-4297-4AB7-A0D3-D5CC95731373}" presName="parentText" presStyleLbl="node1" presStyleIdx="0" presStyleCnt="2" custScaleY="12702" custLinFactNeighborX="-114" custLinFactNeighborY="-45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DA6F6-EBCB-4006-8B45-1594912DDFF6}" type="pres">
      <dgm:prSet presAssocID="{329EF2AE-4297-4AB7-A0D3-D5CC95731373}" presName="childText" presStyleLbl="revTx" presStyleIdx="0" presStyleCnt="2" custScaleY="26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BAE5A-A207-4AB2-9AFC-23D14E3F0675}" type="pres">
      <dgm:prSet presAssocID="{5DCCC838-588A-4215-9AC3-DE4586B3C7A8}" presName="parentText" presStyleLbl="node1" presStyleIdx="1" presStyleCnt="2" custScaleY="139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D36FC-23FD-4F19-BCDC-209DC05E9BFA}" type="pres">
      <dgm:prSet presAssocID="{5DCCC838-588A-4215-9AC3-DE4586B3C7A8}" presName="childText" presStyleLbl="revTx" presStyleIdx="1" presStyleCnt="2" custScaleY="21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6A1267-08CB-4CC6-A462-562A9468DB0E}" srcId="{5DCCC838-588A-4215-9AC3-DE4586B3C7A8}" destId="{F522F295-5D82-4A17-B6A2-2649C7FE393F}" srcOrd="1" destOrd="0" parTransId="{EB919DD9-E2C1-4988-97F3-82B78DEBD555}" sibTransId="{88673991-7795-4D2F-B1B3-2C6E5F6A5BF2}"/>
    <dgm:cxn modelId="{1E6389B8-299C-4692-BF24-696A815F4F97}" srcId="{5DCCC838-588A-4215-9AC3-DE4586B3C7A8}" destId="{896F1C9D-2F86-41D2-88AC-1CC201B54275}" srcOrd="3" destOrd="0" parTransId="{7829D2DD-9CBD-495D-913D-46DEDEA85C63}" sibTransId="{973EF362-58C5-4872-A660-3E67E91D9437}"/>
    <dgm:cxn modelId="{D019ACF6-82FD-43C9-9B18-443670270616}" srcId="{ECC4078B-9E5E-44B1-9C61-E3A61A0387EF}" destId="{5DCCC838-588A-4215-9AC3-DE4586B3C7A8}" srcOrd="1" destOrd="0" parTransId="{47297DC1-4AFC-47B3-98B8-0EAF605D8AF9}" sibTransId="{2C685AD9-8D7B-4D60-8756-B6BEC8FDED91}"/>
    <dgm:cxn modelId="{DFD7E3B3-D36F-411B-A59B-F462D24BF7B2}" type="presOf" srcId="{329EF2AE-4297-4AB7-A0D3-D5CC95731373}" destId="{29582F2F-B703-4BEC-8F40-4C56A861115A}" srcOrd="0" destOrd="0" presId="urn:microsoft.com/office/officeart/2005/8/layout/vList2"/>
    <dgm:cxn modelId="{D5D12655-E1BF-4A96-BC36-92B51D9AA364}" type="presOf" srcId="{5EA717CF-E5C3-4223-8B1A-6907809663A3}" destId="{FCFDA6F6-EBCB-4006-8B45-1594912DDFF6}" srcOrd="0" destOrd="0" presId="urn:microsoft.com/office/officeart/2005/8/layout/vList2"/>
    <dgm:cxn modelId="{68687BA4-F037-4B4F-BC62-7497893CA161}" srcId="{329EF2AE-4297-4AB7-A0D3-D5CC95731373}" destId="{A01705BD-981E-4C85-AA88-A7AB569FD149}" srcOrd="1" destOrd="0" parTransId="{67B610E1-C99E-4BCC-9CF8-323257B3FEE3}" sibTransId="{6DC1B327-AB79-4735-BFB0-B0C6EBF90604}"/>
    <dgm:cxn modelId="{60C173F8-5F5F-48C2-BF83-1445ED1CF04C}" srcId="{329EF2AE-4297-4AB7-A0D3-D5CC95731373}" destId="{5EA717CF-E5C3-4223-8B1A-6907809663A3}" srcOrd="0" destOrd="0" parTransId="{F3F49A80-5C58-42D6-91C7-81D74DFB3A44}" sibTransId="{A0279B4F-6B79-4E6B-9F28-FD524DFFC284}"/>
    <dgm:cxn modelId="{40982C4C-5043-4973-B777-1517F04AA2CF}" srcId="{5DCCC838-588A-4215-9AC3-DE4586B3C7A8}" destId="{A7F6C97C-E038-40D2-ADCD-0C92CFC05FFA}" srcOrd="6" destOrd="0" parTransId="{0D2179A2-628B-4A11-B75C-C44AF48497BE}" sibTransId="{93EE2654-4C1A-4493-B7C7-8FAA29525F50}"/>
    <dgm:cxn modelId="{DD60AEB8-C292-4611-A701-9DA13797090B}" type="presOf" srcId="{29A1AA98-A84D-402C-B5BE-E539DD00B5B0}" destId="{64ED36FC-23FD-4F19-BCDC-209DC05E9BFA}" srcOrd="0" destOrd="5" presId="urn:microsoft.com/office/officeart/2005/8/layout/vList2"/>
    <dgm:cxn modelId="{0209E001-BC3C-4185-ABCC-50E6705580EB}" srcId="{5DCCC838-588A-4215-9AC3-DE4586B3C7A8}" destId="{74B1A85F-DB62-4AD6-BDC1-96222C4AE909}" srcOrd="4" destOrd="0" parTransId="{CE739890-8AC5-4F88-80EC-420086E892D9}" sibTransId="{C101E54E-FCDE-4236-A7A5-AF72D969AE70}"/>
    <dgm:cxn modelId="{74D9EDA8-FF60-40F2-9B20-1D5349D1D9EE}" type="presOf" srcId="{74B1A85F-DB62-4AD6-BDC1-96222C4AE909}" destId="{64ED36FC-23FD-4F19-BCDC-209DC05E9BFA}" srcOrd="0" destOrd="4" presId="urn:microsoft.com/office/officeart/2005/8/layout/vList2"/>
    <dgm:cxn modelId="{4FB0A5D3-E189-4AD7-831F-DB39D554B581}" srcId="{5DCCC838-588A-4215-9AC3-DE4586B3C7A8}" destId="{27127CD3-4806-446D-A6AC-39D0654FB974}" srcOrd="0" destOrd="0" parTransId="{A9B38E1A-B914-46A8-84AF-37E4B64C967E}" sibTransId="{ACC23F91-C9EE-42F6-8594-098C4B045E5D}"/>
    <dgm:cxn modelId="{44967D6D-B02D-4658-9C37-A3F0C9DAE509}" srcId="{329EF2AE-4297-4AB7-A0D3-D5CC95731373}" destId="{BF329393-8B9A-4EA5-B577-B23C0FDC51AB}" srcOrd="2" destOrd="0" parTransId="{490E06B6-9E2B-4518-A275-695ACBB10EF5}" sibTransId="{F5CF0495-56E5-46DC-9E3F-AEA4F08235F4}"/>
    <dgm:cxn modelId="{7D622A41-A56D-446C-8765-B811F733A1EA}" srcId="{5DCCC838-588A-4215-9AC3-DE4586B3C7A8}" destId="{29A1AA98-A84D-402C-B5BE-E539DD00B5B0}" srcOrd="5" destOrd="0" parTransId="{1E9DAC54-4B39-4A28-8FF9-E5D2D0A31F20}" sibTransId="{3956B433-3516-4E61-A1EF-1B5F37663A2C}"/>
    <dgm:cxn modelId="{C9DE072B-D9D6-45F4-A525-C43C71C7D198}" type="presOf" srcId="{A01705BD-981E-4C85-AA88-A7AB569FD149}" destId="{FCFDA6F6-EBCB-4006-8B45-1594912DDFF6}" srcOrd="0" destOrd="1" presId="urn:microsoft.com/office/officeart/2005/8/layout/vList2"/>
    <dgm:cxn modelId="{93D8673A-5429-4AD5-8E9A-4ACED91D3822}" type="presOf" srcId="{5DCCC838-588A-4215-9AC3-DE4586B3C7A8}" destId="{835BAE5A-A207-4AB2-9AFC-23D14E3F0675}" srcOrd="0" destOrd="0" presId="urn:microsoft.com/office/officeart/2005/8/layout/vList2"/>
    <dgm:cxn modelId="{B5D90B06-CBF3-4F40-95EA-69AD492BF752}" type="presOf" srcId="{ECC4078B-9E5E-44B1-9C61-E3A61A0387EF}" destId="{7CB3C233-6865-4D4C-8783-1221ABA5CC18}" srcOrd="0" destOrd="0" presId="urn:microsoft.com/office/officeart/2005/8/layout/vList2"/>
    <dgm:cxn modelId="{788109D1-513E-4DBB-8E4A-58ECA1723CEA}" type="presOf" srcId="{A7F6C97C-E038-40D2-ADCD-0C92CFC05FFA}" destId="{64ED36FC-23FD-4F19-BCDC-209DC05E9BFA}" srcOrd="0" destOrd="6" presId="urn:microsoft.com/office/officeart/2005/8/layout/vList2"/>
    <dgm:cxn modelId="{4401B28E-9F4A-4935-8580-D72AFF566E4A}" type="presOf" srcId="{896F1C9D-2F86-41D2-88AC-1CC201B54275}" destId="{64ED36FC-23FD-4F19-BCDC-209DC05E9BFA}" srcOrd="0" destOrd="3" presId="urn:microsoft.com/office/officeart/2005/8/layout/vList2"/>
    <dgm:cxn modelId="{2B3D8858-DCAB-4A42-B3FE-CB84701CFDB4}" type="presOf" srcId="{E71A5682-E7E2-4352-834B-CB9C4793F93C}" destId="{64ED36FC-23FD-4F19-BCDC-209DC05E9BFA}" srcOrd="0" destOrd="2" presId="urn:microsoft.com/office/officeart/2005/8/layout/vList2"/>
    <dgm:cxn modelId="{4C72390C-CDF8-45C3-8275-8DCBE1808302}" srcId="{ECC4078B-9E5E-44B1-9C61-E3A61A0387EF}" destId="{329EF2AE-4297-4AB7-A0D3-D5CC95731373}" srcOrd="0" destOrd="0" parTransId="{9A459547-2771-412A-AE1D-AA8F03F8EF13}" sibTransId="{EBF73F3A-019C-42CC-9C9A-246B03299532}"/>
    <dgm:cxn modelId="{C143FCC2-4767-45D8-9AD2-76E5E93AB895}" type="presOf" srcId="{BF329393-8B9A-4EA5-B577-B23C0FDC51AB}" destId="{FCFDA6F6-EBCB-4006-8B45-1594912DDFF6}" srcOrd="0" destOrd="2" presId="urn:microsoft.com/office/officeart/2005/8/layout/vList2"/>
    <dgm:cxn modelId="{D6191188-2F39-4DB0-8085-D6EE56AF0E2D}" srcId="{5DCCC838-588A-4215-9AC3-DE4586B3C7A8}" destId="{E71A5682-E7E2-4352-834B-CB9C4793F93C}" srcOrd="2" destOrd="0" parTransId="{6B4D6D24-3159-4509-8CCC-1EDAAE75ACA5}" sibTransId="{A04C3030-B3D4-4E7E-A3CF-374FB2FDF4CD}"/>
    <dgm:cxn modelId="{09476C50-5A00-4801-80D8-80C526221A88}" type="presOf" srcId="{F522F295-5D82-4A17-B6A2-2649C7FE393F}" destId="{64ED36FC-23FD-4F19-BCDC-209DC05E9BFA}" srcOrd="0" destOrd="1" presId="urn:microsoft.com/office/officeart/2005/8/layout/vList2"/>
    <dgm:cxn modelId="{8ADE81D5-AE90-4544-B371-B5B096421748}" type="presOf" srcId="{27127CD3-4806-446D-A6AC-39D0654FB974}" destId="{64ED36FC-23FD-4F19-BCDC-209DC05E9BFA}" srcOrd="0" destOrd="0" presId="urn:microsoft.com/office/officeart/2005/8/layout/vList2"/>
    <dgm:cxn modelId="{4C353E86-573D-40DE-B681-D1F86FA4BEA6}" type="presParOf" srcId="{7CB3C233-6865-4D4C-8783-1221ABA5CC18}" destId="{29582F2F-B703-4BEC-8F40-4C56A861115A}" srcOrd="0" destOrd="0" presId="urn:microsoft.com/office/officeart/2005/8/layout/vList2"/>
    <dgm:cxn modelId="{26970A8F-73A9-4FCC-A6BB-93BBA00D483D}" type="presParOf" srcId="{7CB3C233-6865-4D4C-8783-1221ABA5CC18}" destId="{FCFDA6F6-EBCB-4006-8B45-1594912DDFF6}" srcOrd="1" destOrd="0" presId="urn:microsoft.com/office/officeart/2005/8/layout/vList2"/>
    <dgm:cxn modelId="{C5CF78D2-3D8A-487A-B3F1-8B7E153173AB}" type="presParOf" srcId="{7CB3C233-6865-4D4C-8783-1221ABA5CC18}" destId="{835BAE5A-A207-4AB2-9AFC-23D14E3F0675}" srcOrd="2" destOrd="0" presId="urn:microsoft.com/office/officeart/2005/8/layout/vList2"/>
    <dgm:cxn modelId="{7D2CEEA8-6467-462F-9498-FD26F1208753}" type="presParOf" srcId="{7CB3C233-6865-4D4C-8783-1221ABA5CC18}" destId="{64ED36FC-23FD-4F19-BCDC-209DC05E9BF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4078B-9E5E-44B1-9C61-E3A61A0387E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29EF2AE-4297-4AB7-A0D3-D5CC95731373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7C0346"/>
              </a:solidFill>
              <a:latin typeface="Times New Roman" pitchFamily="18" charset="0"/>
              <a:cs typeface="Times New Roman" pitchFamily="18" charset="0"/>
            </a:rPr>
            <a:t>Типичные фразы «танка»:</a:t>
          </a:r>
          <a:endParaRPr lang="ru-RU" sz="2400" dirty="0">
            <a:solidFill>
              <a:srgbClr val="7C0346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459547-2771-412A-AE1D-AA8F03F8EF13}" type="parTrans" cxnId="{4C72390C-CDF8-45C3-8275-8DCBE18083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F73F3A-019C-42CC-9C9A-246B03299532}" type="sibTrans" cxnId="{4C72390C-CDF8-45C3-8275-8DCBE18083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EA717CF-E5C3-4223-8B1A-6907809663A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Я считаю…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3F49A80-5C58-42D6-91C7-81D74DFB3A44}" type="parTrans" cxnId="{60C173F8-5F5F-48C2-BF83-1445ED1CF0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279B4F-6B79-4E6B-9F28-FD524DFFC284}" type="sibTrans" cxnId="{60C173F8-5F5F-48C2-BF83-1445ED1CF0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DCCC838-588A-4215-9AC3-DE4586B3C7A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Что лучше не говорить «танку»: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7297DC1-4AFC-47B3-98B8-0EAF605D8AF9}" type="parTrans" cxnId="{D019ACF6-82FD-43C9-9B18-4436702706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685AD9-8D7B-4D60-8756-B6BEC8FDED91}" type="sibTrans" cxnId="{D019ACF6-82FD-43C9-9B18-4436702706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7127CD3-4806-446D-A6AC-39D0654FB974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Вы не правы.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9B38E1A-B914-46A8-84AF-37E4B64C967E}" type="parTrans" cxnId="{4FB0A5D3-E189-4AD7-831F-DB39D554B5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CC23F91-C9EE-42F6-8594-098C4B045E5D}" type="sibTrans" cxnId="{4FB0A5D3-E189-4AD7-831F-DB39D554B5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1705BD-981E-4C85-AA88-A7AB569FD14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Я специалист, я знаю…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7B610E1-C99E-4BCC-9CF8-323257B3FEE3}" type="parTrans" cxnId="{68687BA4-F037-4B4F-BC62-7497893CA1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DC1B327-AB79-4735-BFB0-B0C6EBF90604}" type="sibTrans" cxnId="{68687BA4-F037-4B4F-BC62-7497893CA1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F329393-8B9A-4EA5-B577-B23C0FDC51AB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Это безобразие!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90E06B6-9E2B-4518-A275-695ACBB10EF5}" type="parTrans" cxnId="{44967D6D-B02D-4658-9C37-A3F0C9DAE5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CF0495-56E5-46DC-9E3F-AEA4F08235F4}" type="sibTrans" cxnId="{44967D6D-B02D-4658-9C37-A3F0C9DAE5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22F295-5D82-4A17-B6A2-2649C7FE393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Я не понимаю, что Вам не нравится?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B919DD9-E2C1-4988-97F3-82B78DEBD555}" type="parTrans" cxnId="{BA6A1267-08CB-4CC6-A462-562A9468DB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8673991-7795-4D2F-B1B3-2C6E5F6A5BF2}" type="sibTrans" cxnId="{BA6A1267-08CB-4CC6-A462-562A9468DB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1A5682-E7E2-4352-834B-CB9C4793F93C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Это Вас не касается.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B4D6D24-3159-4509-8CCC-1EDAAE75ACA5}" type="parTrans" cxnId="{D6191188-2F39-4DB0-8085-D6EE56AF0E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4C3030-B3D4-4E7E-A3CF-374FB2FDF4CD}" type="sibTrans" cxnId="{D6191188-2F39-4DB0-8085-D6EE56AF0E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B1A85F-DB62-4AD6-BDC1-96222C4AE90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Сколько можно Вам повторять.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E739890-8AC5-4F88-80EC-420086E892D9}" type="parTrans" cxnId="{0209E001-BC3C-4185-ABCC-50E6705580E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101E54E-FCDE-4236-A7A5-AF72D969AE70}" type="sibTrans" cxnId="{0209E001-BC3C-4185-ABCC-50E6705580E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9A1AA98-A84D-402C-B5BE-E539DD00B5B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Успокойтесь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E9DAC54-4B39-4A28-8FF9-E5D2D0A31F20}" type="parTrans" cxnId="{7D622A41-A56D-446C-8765-B811F733A1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956B433-3516-4E61-A1EF-1B5F37663A2C}" type="sibTrans" cxnId="{7D622A41-A56D-446C-8765-B811F733A1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A499991-8F06-429E-8506-5C258D722444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Вы нарушаете!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38B4D72-329A-459C-9DE2-333367DE4305}" type="parTrans" cxnId="{3809A41E-7B0E-4974-8A00-79BE6330F2B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565228-EA07-443F-8D79-91FBDFF9E479}" type="sibTrans" cxnId="{3809A41E-7B0E-4974-8A00-79BE6330F2B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370E3D6-F747-4145-9FFD-979DD16B299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Не кричите.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505AD70-1094-43B4-931E-FFC407678E12}" type="parTrans" cxnId="{4663EF8D-5BD1-4B54-9A14-AC87AEE65B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E51FB65-31FB-44F2-B824-AD4B10B5CE0D}" type="sibTrans" cxnId="{4663EF8D-5BD1-4B54-9A14-AC87AEE65B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B3C233-6865-4D4C-8783-1221ABA5CC18}" type="pres">
      <dgm:prSet presAssocID="{ECC4078B-9E5E-44B1-9C61-E3A61A0387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582F2F-B703-4BEC-8F40-4C56A861115A}" type="pres">
      <dgm:prSet presAssocID="{329EF2AE-4297-4AB7-A0D3-D5CC95731373}" presName="parentText" presStyleLbl="node1" presStyleIdx="0" presStyleCnt="2" custScaleY="41245" custLinFactY="-2923" custLinFactNeighborX="-19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DA6F6-EBCB-4006-8B45-1594912DDFF6}" type="pres">
      <dgm:prSet presAssocID="{329EF2AE-4297-4AB7-A0D3-D5CC95731373}" presName="childText" presStyleLbl="revTx" presStyleIdx="0" presStyleCnt="2" custScaleY="118696" custLinFactNeighborX="584" custLinFactNeighborY="-64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BAE5A-A207-4AB2-9AFC-23D14E3F0675}" type="pres">
      <dgm:prSet presAssocID="{5DCCC838-588A-4215-9AC3-DE4586B3C7A8}" presName="parentText" presStyleLbl="node1" presStyleIdx="1" presStyleCnt="2" custScaleY="35664" custLinFactNeighborX="117" custLinFactNeighborY="-527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D36FC-23FD-4F19-BCDC-209DC05E9BFA}" type="pres">
      <dgm:prSet presAssocID="{5DCCC838-588A-4215-9AC3-DE4586B3C7A8}" presName="childText" presStyleLbl="revTx" presStyleIdx="1" presStyleCnt="2" custScaleY="21057" custLinFactNeighborX="-117" custLinFactNeighborY="-50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6A1267-08CB-4CC6-A462-562A9468DB0E}" srcId="{5DCCC838-588A-4215-9AC3-DE4586B3C7A8}" destId="{F522F295-5D82-4A17-B6A2-2649C7FE393F}" srcOrd="1" destOrd="0" parTransId="{EB919DD9-E2C1-4988-97F3-82B78DEBD555}" sibTransId="{88673991-7795-4D2F-B1B3-2C6E5F6A5BF2}"/>
    <dgm:cxn modelId="{D019ACF6-82FD-43C9-9B18-443670270616}" srcId="{ECC4078B-9E5E-44B1-9C61-E3A61A0387EF}" destId="{5DCCC838-588A-4215-9AC3-DE4586B3C7A8}" srcOrd="1" destOrd="0" parTransId="{47297DC1-4AFC-47B3-98B8-0EAF605D8AF9}" sibTransId="{2C685AD9-8D7B-4D60-8756-B6BEC8FDED91}"/>
    <dgm:cxn modelId="{7AAB2AFE-9566-4542-9B76-9CD559431CB5}" type="presOf" srcId="{F522F295-5D82-4A17-B6A2-2649C7FE393F}" destId="{64ED36FC-23FD-4F19-BCDC-209DC05E9BFA}" srcOrd="0" destOrd="1" presId="urn:microsoft.com/office/officeart/2005/8/layout/vList2"/>
    <dgm:cxn modelId="{7DD8F266-0D7D-40F6-94D0-1356B18CCD35}" type="presOf" srcId="{74B1A85F-DB62-4AD6-BDC1-96222C4AE909}" destId="{64ED36FC-23FD-4F19-BCDC-209DC05E9BFA}" srcOrd="0" destOrd="3" presId="urn:microsoft.com/office/officeart/2005/8/layout/vList2"/>
    <dgm:cxn modelId="{8137526D-0A19-4BB7-9D48-9DF7B404F01A}" type="presOf" srcId="{5DCCC838-588A-4215-9AC3-DE4586B3C7A8}" destId="{835BAE5A-A207-4AB2-9AFC-23D14E3F0675}" srcOrd="0" destOrd="0" presId="urn:microsoft.com/office/officeart/2005/8/layout/vList2"/>
    <dgm:cxn modelId="{68687BA4-F037-4B4F-BC62-7497893CA161}" srcId="{329EF2AE-4297-4AB7-A0D3-D5CC95731373}" destId="{A01705BD-981E-4C85-AA88-A7AB569FD149}" srcOrd="1" destOrd="0" parTransId="{67B610E1-C99E-4BCC-9CF8-323257B3FEE3}" sibTransId="{6DC1B327-AB79-4735-BFB0-B0C6EBF90604}"/>
    <dgm:cxn modelId="{60C173F8-5F5F-48C2-BF83-1445ED1CF04C}" srcId="{329EF2AE-4297-4AB7-A0D3-D5CC95731373}" destId="{5EA717CF-E5C3-4223-8B1A-6907809663A3}" srcOrd="0" destOrd="0" parTransId="{F3F49A80-5C58-42D6-91C7-81D74DFB3A44}" sibTransId="{A0279B4F-6B79-4E6B-9F28-FD524DFFC284}"/>
    <dgm:cxn modelId="{E2E8DA03-E839-4365-8E49-82D69F0AC9B8}" type="presOf" srcId="{ECC4078B-9E5E-44B1-9C61-E3A61A0387EF}" destId="{7CB3C233-6865-4D4C-8783-1221ABA5CC18}" srcOrd="0" destOrd="0" presId="urn:microsoft.com/office/officeart/2005/8/layout/vList2"/>
    <dgm:cxn modelId="{0209E001-BC3C-4185-ABCC-50E6705580EB}" srcId="{5DCCC838-588A-4215-9AC3-DE4586B3C7A8}" destId="{74B1A85F-DB62-4AD6-BDC1-96222C4AE909}" srcOrd="3" destOrd="0" parTransId="{CE739890-8AC5-4F88-80EC-420086E892D9}" sibTransId="{C101E54E-FCDE-4236-A7A5-AF72D969AE70}"/>
    <dgm:cxn modelId="{4FB0A5D3-E189-4AD7-831F-DB39D554B581}" srcId="{5DCCC838-588A-4215-9AC3-DE4586B3C7A8}" destId="{27127CD3-4806-446D-A6AC-39D0654FB974}" srcOrd="0" destOrd="0" parTransId="{A9B38E1A-B914-46A8-84AF-37E4B64C967E}" sibTransId="{ACC23F91-C9EE-42F6-8594-098C4B045E5D}"/>
    <dgm:cxn modelId="{4663EF8D-5BD1-4B54-9A14-AC87AEE65B44}" srcId="{5DCCC838-588A-4215-9AC3-DE4586B3C7A8}" destId="{B370E3D6-F747-4145-9FFD-979DD16B2990}" srcOrd="5" destOrd="0" parTransId="{7505AD70-1094-43B4-931E-FFC407678E12}" sibTransId="{AE51FB65-31FB-44F2-B824-AD4B10B5CE0D}"/>
    <dgm:cxn modelId="{33AB2070-EA3D-4194-ACB8-241E50EC86A9}" type="presOf" srcId="{BA499991-8F06-429E-8506-5C258D722444}" destId="{FCFDA6F6-EBCB-4006-8B45-1594912DDFF6}" srcOrd="0" destOrd="3" presId="urn:microsoft.com/office/officeart/2005/8/layout/vList2"/>
    <dgm:cxn modelId="{44967D6D-B02D-4658-9C37-A3F0C9DAE509}" srcId="{329EF2AE-4297-4AB7-A0D3-D5CC95731373}" destId="{BF329393-8B9A-4EA5-B577-B23C0FDC51AB}" srcOrd="2" destOrd="0" parTransId="{490E06B6-9E2B-4518-A275-695ACBB10EF5}" sibTransId="{F5CF0495-56E5-46DC-9E3F-AEA4F08235F4}"/>
    <dgm:cxn modelId="{3809A41E-7B0E-4974-8A00-79BE6330F2BB}" srcId="{329EF2AE-4297-4AB7-A0D3-D5CC95731373}" destId="{BA499991-8F06-429E-8506-5C258D722444}" srcOrd="3" destOrd="0" parTransId="{838B4D72-329A-459C-9DE2-333367DE4305}" sibTransId="{E7565228-EA07-443F-8D79-91FBDFF9E479}"/>
    <dgm:cxn modelId="{950AA94B-C555-4E76-A895-4DA341C5E2E6}" type="presOf" srcId="{29A1AA98-A84D-402C-B5BE-E539DD00B5B0}" destId="{64ED36FC-23FD-4F19-BCDC-209DC05E9BFA}" srcOrd="0" destOrd="4" presId="urn:microsoft.com/office/officeart/2005/8/layout/vList2"/>
    <dgm:cxn modelId="{7D622A41-A56D-446C-8765-B811F733A1EA}" srcId="{5DCCC838-588A-4215-9AC3-DE4586B3C7A8}" destId="{29A1AA98-A84D-402C-B5BE-E539DD00B5B0}" srcOrd="4" destOrd="0" parTransId="{1E9DAC54-4B39-4A28-8FF9-E5D2D0A31F20}" sibTransId="{3956B433-3516-4E61-A1EF-1B5F37663A2C}"/>
    <dgm:cxn modelId="{422BF90C-0FA7-4B29-93A7-DFD7C011B330}" type="presOf" srcId="{329EF2AE-4297-4AB7-A0D3-D5CC95731373}" destId="{29582F2F-B703-4BEC-8F40-4C56A861115A}" srcOrd="0" destOrd="0" presId="urn:microsoft.com/office/officeart/2005/8/layout/vList2"/>
    <dgm:cxn modelId="{CE4F86F3-1FA2-44B4-8651-4B4F9BE1C0AC}" type="presOf" srcId="{27127CD3-4806-446D-A6AC-39D0654FB974}" destId="{64ED36FC-23FD-4F19-BCDC-209DC05E9BFA}" srcOrd="0" destOrd="0" presId="urn:microsoft.com/office/officeart/2005/8/layout/vList2"/>
    <dgm:cxn modelId="{07646111-74CF-47C2-8DE2-A559674E9C89}" type="presOf" srcId="{E71A5682-E7E2-4352-834B-CB9C4793F93C}" destId="{64ED36FC-23FD-4F19-BCDC-209DC05E9BFA}" srcOrd="0" destOrd="2" presId="urn:microsoft.com/office/officeart/2005/8/layout/vList2"/>
    <dgm:cxn modelId="{148BB2E1-A337-4C0B-B691-92C4365B15D7}" type="presOf" srcId="{BF329393-8B9A-4EA5-B577-B23C0FDC51AB}" destId="{FCFDA6F6-EBCB-4006-8B45-1594912DDFF6}" srcOrd="0" destOrd="2" presId="urn:microsoft.com/office/officeart/2005/8/layout/vList2"/>
    <dgm:cxn modelId="{879B8475-3302-42EB-BBDF-3AE386C79CD4}" type="presOf" srcId="{B370E3D6-F747-4145-9FFD-979DD16B2990}" destId="{64ED36FC-23FD-4F19-BCDC-209DC05E9BFA}" srcOrd="0" destOrd="5" presId="urn:microsoft.com/office/officeart/2005/8/layout/vList2"/>
    <dgm:cxn modelId="{55B99BE6-6310-47FA-9317-DBB16FB89C18}" type="presOf" srcId="{A01705BD-981E-4C85-AA88-A7AB569FD149}" destId="{FCFDA6F6-EBCB-4006-8B45-1594912DDFF6}" srcOrd="0" destOrd="1" presId="urn:microsoft.com/office/officeart/2005/8/layout/vList2"/>
    <dgm:cxn modelId="{4C72390C-CDF8-45C3-8275-8DCBE1808302}" srcId="{ECC4078B-9E5E-44B1-9C61-E3A61A0387EF}" destId="{329EF2AE-4297-4AB7-A0D3-D5CC95731373}" srcOrd="0" destOrd="0" parTransId="{9A459547-2771-412A-AE1D-AA8F03F8EF13}" sibTransId="{EBF73F3A-019C-42CC-9C9A-246B03299532}"/>
    <dgm:cxn modelId="{D6191188-2F39-4DB0-8085-D6EE56AF0E2D}" srcId="{5DCCC838-588A-4215-9AC3-DE4586B3C7A8}" destId="{E71A5682-E7E2-4352-834B-CB9C4793F93C}" srcOrd="2" destOrd="0" parTransId="{6B4D6D24-3159-4509-8CCC-1EDAAE75ACA5}" sibTransId="{A04C3030-B3D4-4E7E-A3CF-374FB2FDF4CD}"/>
    <dgm:cxn modelId="{F9F093E5-EAF3-44CC-B309-6274C70ABC4C}" type="presOf" srcId="{5EA717CF-E5C3-4223-8B1A-6907809663A3}" destId="{FCFDA6F6-EBCB-4006-8B45-1594912DDFF6}" srcOrd="0" destOrd="0" presId="urn:microsoft.com/office/officeart/2005/8/layout/vList2"/>
    <dgm:cxn modelId="{EAC4357B-14C5-48C2-A93E-83154F9E8F78}" type="presParOf" srcId="{7CB3C233-6865-4D4C-8783-1221ABA5CC18}" destId="{29582F2F-B703-4BEC-8F40-4C56A861115A}" srcOrd="0" destOrd="0" presId="urn:microsoft.com/office/officeart/2005/8/layout/vList2"/>
    <dgm:cxn modelId="{F6506CAB-CFC3-4899-B188-A224DB61DE64}" type="presParOf" srcId="{7CB3C233-6865-4D4C-8783-1221ABA5CC18}" destId="{FCFDA6F6-EBCB-4006-8B45-1594912DDFF6}" srcOrd="1" destOrd="0" presId="urn:microsoft.com/office/officeart/2005/8/layout/vList2"/>
    <dgm:cxn modelId="{DDF98A11-19A2-4C3B-B296-66BDAADFF3AB}" type="presParOf" srcId="{7CB3C233-6865-4D4C-8783-1221ABA5CC18}" destId="{835BAE5A-A207-4AB2-9AFC-23D14E3F0675}" srcOrd="2" destOrd="0" presId="urn:microsoft.com/office/officeart/2005/8/layout/vList2"/>
    <dgm:cxn modelId="{557F3045-7364-4BCE-B060-A4C869A735DE}" type="presParOf" srcId="{7CB3C233-6865-4D4C-8783-1221ABA5CC18}" destId="{64ED36FC-23FD-4F19-BCDC-209DC05E9BF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C4078B-9E5E-44B1-9C61-E3A61A0387E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29EF2AE-4297-4AB7-A0D3-D5CC9573137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7C0346"/>
              </a:solidFill>
              <a:latin typeface="Times New Roman" pitchFamily="18" charset="0"/>
              <a:cs typeface="Times New Roman" pitchFamily="18" charset="0"/>
            </a:rPr>
            <a:t>Типичные фразы «гоночной машины»:</a:t>
          </a:r>
          <a:endParaRPr lang="ru-RU" sz="2000" b="1" dirty="0">
            <a:solidFill>
              <a:srgbClr val="7C0346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459547-2771-412A-AE1D-AA8F03F8EF13}" type="parTrans" cxnId="{4C72390C-CDF8-45C3-8275-8DCBE18083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F73F3A-019C-42CC-9C9A-246B03299532}" type="sibTrans" cxnId="{4C72390C-CDF8-45C3-8275-8DCBE18083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EA717CF-E5C3-4223-8B1A-6907809663A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Мы пошли в 9 месяцев!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3F49A80-5C58-42D6-91C7-81D74DFB3A44}" type="parTrans" cxnId="{60C173F8-5F5F-48C2-BF83-1445ED1CF0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279B4F-6B79-4E6B-9F28-FD524DFFC284}" type="sibTrans" cxnId="{60C173F8-5F5F-48C2-BF83-1445ED1CF0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DCCC838-588A-4215-9AC3-DE4586B3C7A8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Что лучше не говорить «гоночной машине»: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7297DC1-4AFC-47B3-98B8-0EAF605D8AF9}" type="parTrans" cxnId="{D019ACF6-82FD-43C9-9B18-4436702706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685AD9-8D7B-4D60-8756-B6BEC8FDED91}" type="sibTrans" cxnId="{D019ACF6-82FD-43C9-9B18-4436702706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7127CD3-4806-446D-A6AC-39D0654FB97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 нас таких детей как ваш – много.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9B38E1A-B914-46A8-84AF-37E4B64C967E}" type="parTrans" cxnId="{4FB0A5D3-E189-4AD7-831F-DB39D554B5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CC23F91-C9EE-42F6-8594-098C4B045E5D}" type="sibTrans" cxnId="{4FB0A5D3-E189-4AD7-831F-DB39D554B5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1705BD-981E-4C85-AA88-A7AB569FD14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Мы уже умеем читать!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7B610E1-C99E-4BCC-9CF8-323257B3FEE3}" type="parTrans" cxnId="{68687BA4-F037-4B4F-BC62-7497893CA1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DC1B327-AB79-4735-BFB0-B0C6EBF90604}" type="sibTrans" cxnId="{68687BA4-F037-4B4F-BC62-7497893CA1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F329393-8B9A-4EA5-B577-B23C0FDC51AB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А мы заняли первое место!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90E06B6-9E2B-4518-A275-695ACBB10EF5}" type="parTrans" cxnId="{44967D6D-B02D-4658-9C37-A3F0C9DAE5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CF0495-56E5-46DC-9E3F-AEA4F08235F4}" type="sibTrans" cxnId="{44967D6D-B02D-4658-9C37-A3F0C9DAE5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22F295-5D82-4A17-B6A2-2649C7FE393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А другие дети уже давно так умеют.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B919DD9-E2C1-4988-97F3-82B78DEBD555}" type="parTrans" cxnId="{BA6A1267-08CB-4CC6-A462-562A9468DB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8673991-7795-4D2F-B1B3-2C6E5F6A5BF2}" type="sibTrans" cxnId="{BA6A1267-08CB-4CC6-A462-562A9468DB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1A5682-E7E2-4352-834B-CB9C4793F93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 вашего ребенка это не получается.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B4D6D24-3159-4509-8CCC-1EDAAE75ACA5}" type="parTrans" cxnId="{D6191188-2F39-4DB0-8085-D6EE56AF0E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4C3030-B3D4-4E7E-A3CF-374FB2FDF4CD}" type="sibTrans" cxnId="{D6191188-2F39-4DB0-8085-D6EE56AF0E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96F1C9D-2F86-41D2-88AC-1CC201B54275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Ваш ребенок не будет участвовать в конкурсе.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829D2DD-9CBD-495D-913D-46DEDEA85C63}" type="parTrans" cxnId="{1E6389B8-299C-4692-BF24-696A815F4F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3EF362-58C5-4872-A660-3E67E91D9437}" type="sibTrans" cxnId="{1E6389B8-299C-4692-BF24-696A815F4F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B1A85F-DB62-4AD6-BDC1-96222C4AE90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 вас обычный ребенок.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E739890-8AC5-4F88-80EC-420086E892D9}" type="parTrans" cxnId="{0209E001-BC3C-4185-ABCC-50E6705580E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101E54E-FCDE-4236-A7A5-AF72D969AE70}" type="sibTrans" cxnId="{0209E001-BC3C-4185-ABCC-50E6705580E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919CE4B-B1AF-4EB7-A11E-DF6B6998BF0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- А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мы!... А мы…! А у нас!...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C8003FB-005A-4917-873C-C8DB9A609549}" type="parTrans" cxnId="{C61BB412-7C3A-4E53-82B0-D4B742F677C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8E5384E-1E3E-4C4B-BB8B-62C01AC37013}" type="sibTrans" cxnId="{C61BB412-7C3A-4E53-82B0-D4B742F677C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B566B7A-9398-4E2E-B1E8-CC11F5D3CB58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То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что Вы делаете, Вашему ребенку не нужно.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F083E0B-1BA2-4319-8C33-CA42450FD1D6}" type="parTrans" cxnId="{91D1413E-028B-40FE-83F5-CA093080580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97CAC3B-B36C-4C14-A1D4-1FAC0A8EC6A0}" type="sibTrans" cxnId="{91D1413E-028B-40FE-83F5-CA093080580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B3C233-6865-4D4C-8783-1221ABA5CC18}" type="pres">
      <dgm:prSet presAssocID="{ECC4078B-9E5E-44B1-9C61-E3A61A0387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582F2F-B703-4BEC-8F40-4C56A861115A}" type="pres">
      <dgm:prSet presAssocID="{329EF2AE-4297-4AB7-A0D3-D5CC95731373}" presName="parentText" presStyleLbl="node1" presStyleIdx="0" presStyleCnt="2" custScaleY="127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DA6F6-EBCB-4006-8B45-1594912DDFF6}" type="pres">
      <dgm:prSet presAssocID="{329EF2AE-4297-4AB7-A0D3-D5CC95731373}" presName="childText" presStyleLbl="revTx" presStyleIdx="0" presStyleCnt="2" custScaleY="26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BAE5A-A207-4AB2-9AFC-23D14E3F0675}" type="pres">
      <dgm:prSet presAssocID="{5DCCC838-588A-4215-9AC3-DE4586B3C7A8}" presName="parentText" presStyleLbl="node1" presStyleIdx="1" presStyleCnt="2" custScaleY="139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D36FC-23FD-4F19-BCDC-209DC05E9BFA}" type="pres">
      <dgm:prSet presAssocID="{5DCCC838-588A-4215-9AC3-DE4586B3C7A8}" presName="childText" presStyleLbl="revTx" presStyleIdx="1" presStyleCnt="2" custScaleY="21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6A1267-08CB-4CC6-A462-562A9468DB0E}" srcId="{5DCCC838-588A-4215-9AC3-DE4586B3C7A8}" destId="{F522F295-5D82-4A17-B6A2-2649C7FE393F}" srcOrd="1" destOrd="0" parTransId="{EB919DD9-E2C1-4988-97F3-82B78DEBD555}" sibTransId="{88673991-7795-4D2F-B1B3-2C6E5F6A5BF2}"/>
    <dgm:cxn modelId="{7BF1CFEC-227C-4AAD-8D31-258D1FE2DDB6}" type="presOf" srcId="{E71A5682-E7E2-4352-834B-CB9C4793F93C}" destId="{64ED36FC-23FD-4F19-BCDC-209DC05E9BFA}" srcOrd="0" destOrd="2" presId="urn:microsoft.com/office/officeart/2005/8/layout/vList2"/>
    <dgm:cxn modelId="{094E3AFD-0FDC-4084-82B3-39305609AE75}" type="presOf" srcId="{5EA717CF-E5C3-4223-8B1A-6907809663A3}" destId="{FCFDA6F6-EBCB-4006-8B45-1594912DDFF6}" srcOrd="0" destOrd="0" presId="urn:microsoft.com/office/officeart/2005/8/layout/vList2"/>
    <dgm:cxn modelId="{1E6389B8-299C-4692-BF24-696A815F4F97}" srcId="{5DCCC838-588A-4215-9AC3-DE4586B3C7A8}" destId="{896F1C9D-2F86-41D2-88AC-1CC201B54275}" srcOrd="3" destOrd="0" parTransId="{7829D2DD-9CBD-495D-913D-46DEDEA85C63}" sibTransId="{973EF362-58C5-4872-A660-3E67E91D9437}"/>
    <dgm:cxn modelId="{D019ACF6-82FD-43C9-9B18-443670270616}" srcId="{ECC4078B-9E5E-44B1-9C61-E3A61A0387EF}" destId="{5DCCC838-588A-4215-9AC3-DE4586B3C7A8}" srcOrd="1" destOrd="0" parTransId="{47297DC1-4AFC-47B3-98B8-0EAF605D8AF9}" sibTransId="{2C685AD9-8D7B-4D60-8756-B6BEC8FDED91}"/>
    <dgm:cxn modelId="{6700F1A9-D1EC-4815-AFE8-6889128CD430}" type="presOf" srcId="{27127CD3-4806-446D-A6AC-39D0654FB974}" destId="{64ED36FC-23FD-4F19-BCDC-209DC05E9BFA}" srcOrd="0" destOrd="0" presId="urn:microsoft.com/office/officeart/2005/8/layout/vList2"/>
    <dgm:cxn modelId="{BD8A47BC-7898-4E90-A346-7D5D56E7C72D}" type="presOf" srcId="{5DCCC838-588A-4215-9AC3-DE4586B3C7A8}" destId="{835BAE5A-A207-4AB2-9AFC-23D14E3F0675}" srcOrd="0" destOrd="0" presId="urn:microsoft.com/office/officeart/2005/8/layout/vList2"/>
    <dgm:cxn modelId="{33D6CB24-D7EA-4EDE-94C2-E3001E44D579}" type="presOf" srcId="{74B1A85F-DB62-4AD6-BDC1-96222C4AE909}" destId="{64ED36FC-23FD-4F19-BCDC-209DC05E9BFA}" srcOrd="0" destOrd="4" presId="urn:microsoft.com/office/officeart/2005/8/layout/vList2"/>
    <dgm:cxn modelId="{68687BA4-F037-4B4F-BC62-7497893CA161}" srcId="{329EF2AE-4297-4AB7-A0D3-D5CC95731373}" destId="{A01705BD-981E-4C85-AA88-A7AB569FD149}" srcOrd="1" destOrd="0" parTransId="{67B610E1-C99E-4BCC-9CF8-323257B3FEE3}" sibTransId="{6DC1B327-AB79-4735-BFB0-B0C6EBF90604}"/>
    <dgm:cxn modelId="{60C173F8-5F5F-48C2-BF83-1445ED1CF04C}" srcId="{329EF2AE-4297-4AB7-A0D3-D5CC95731373}" destId="{5EA717CF-E5C3-4223-8B1A-6907809663A3}" srcOrd="0" destOrd="0" parTransId="{F3F49A80-5C58-42D6-91C7-81D74DFB3A44}" sibTransId="{A0279B4F-6B79-4E6B-9F28-FD524DFFC284}"/>
    <dgm:cxn modelId="{80A25567-D199-414D-965A-A784953F1A31}" type="presOf" srcId="{A01705BD-981E-4C85-AA88-A7AB569FD149}" destId="{FCFDA6F6-EBCB-4006-8B45-1594912DDFF6}" srcOrd="0" destOrd="1" presId="urn:microsoft.com/office/officeart/2005/8/layout/vList2"/>
    <dgm:cxn modelId="{0209E001-BC3C-4185-ABCC-50E6705580EB}" srcId="{5DCCC838-588A-4215-9AC3-DE4586B3C7A8}" destId="{74B1A85F-DB62-4AD6-BDC1-96222C4AE909}" srcOrd="4" destOrd="0" parTransId="{CE739890-8AC5-4F88-80EC-420086E892D9}" sibTransId="{C101E54E-FCDE-4236-A7A5-AF72D969AE70}"/>
    <dgm:cxn modelId="{C61BB412-7C3A-4E53-82B0-D4B742F677CB}" srcId="{329EF2AE-4297-4AB7-A0D3-D5CC95731373}" destId="{E919CE4B-B1AF-4EB7-A11E-DF6B6998BF09}" srcOrd="3" destOrd="0" parTransId="{CC8003FB-005A-4917-873C-C8DB9A609549}" sibTransId="{18E5384E-1E3E-4C4B-BB8B-62C01AC37013}"/>
    <dgm:cxn modelId="{4FB0A5D3-E189-4AD7-831F-DB39D554B581}" srcId="{5DCCC838-588A-4215-9AC3-DE4586B3C7A8}" destId="{27127CD3-4806-446D-A6AC-39D0654FB974}" srcOrd="0" destOrd="0" parTransId="{A9B38E1A-B914-46A8-84AF-37E4B64C967E}" sibTransId="{ACC23F91-C9EE-42F6-8594-098C4B045E5D}"/>
    <dgm:cxn modelId="{44967D6D-B02D-4658-9C37-A3F0C9DAE509}" srcId="{329EF2AE-4297-4AB7-A0D3-D5CC95731373}" destId="{BF329393-8B9A-4EA5-B577-B23C0FDC51AB}" srcOrd="2" destOrd="0" parTransId="{490E06B6-9E2B-4518-A275-695ACBB10EF5}" sibTransId="{F5CF0495-56E5-46DC-9E3F-AEA4F08235F4}"/>
    <dgm:cxn modelId="{3EC8A939-7865-4F2D-9733-A5669E2AC866}" type="presOf" srcId="{F522F295-5D82-4A17-B6A2-2649C7FE393F}" destId="{64ED36FC-23FD-4F19-BCDC-209DC05E9BFA}" srcOrd="0" destOrd="1" presId="urn:microsoft.com/office/officeart/2005/8/layout/vList2"/>
    <dgm:cxn modelId="{7038489A-F270-4671-A6CC-5EC0DD1FBA13}" type="presOf" srcId="{896F1C9D-2F86-41D2-88AC-1CC201B54275}" destId="{64ED36FC-23FD-4F19-BCDC-209DC05E9BFA}" srcOrd="0" destOrd="3" presId="urn:microsoft.com/office/officeart/2005/8/layout/vList2"/>
    <dgm:cxn modelId="{B65CD3ED-372B-4EF1-B4CD-8246DFBE0A29}" type="presOf" srcId="{329EF2AE-4297-4AB7-A0D3-D5CC95731373}" destId="{29582F2F-B703-4BEC-8F40-4C56A861115A}" srcOrd="0" destOrd="0" presId="urn:microsoft.com/office/officeart/2005/8/layout/vList2"/>
    <dgm:cxn modelId="{066983D9-DF06-4139-B373-521E943E5203}" type="presOf" srcId="{BF329393-8B9A-4EA5-B577-B23C0FDC51AB}" destId="{FCFDA6F6-EBCB-4006-8B45-1594912DDFF6}" srcOrd="0" destOrd="2" presId="urn:microsoft.com/office/officeart/2005/8/layout/vList2"/>
    <dgm:cxn modelId="{91D1413E-028B-40FE-83F5-CA0930805803}" srcId="{5DCCC838-588A-4215-9AC3-DE4586B3C7A8}" destId="{2B566B7A-9398-4E2E-B1E8-CC11F5D3CB58}" srcOrd="5" destOrd="0" parTransId="{9F083E0B-1BA2-4319-8C33-CA42450FD1D6}" sibTransId="{A97CAC3B-B36C-4C14-A1D4-1FAC0A8EC6A0}"/>
    <dgm:cxn modelId="{A49DBF86-0DEE-4753-9086-E06242D590A6}" type="presOf" srcId="{E919CE4B-B1AF-4EB7-A11E-DF6B6998BF09}" destId="{FCFDA6F6-EBCB-4006-8B45-1594912DDFF6}" srcOrd="0" destOrd="3" presId="urn:microsoft.com/office/officeart/2005/8/layout/vList2"/>
    <dgm:cxn modelId="{F4A243AC-C6DE-4B0F-ABB8-143FD96B12F4}" type="presOf" srcId="{2B566B7A-9398-4E2E-B1E8-CC11F5D3CB58}" destId="{64ED36FC-23FD-4F19-BCDC-209DC05E9BFA}" srcOrd="0" destOrd="5" presId="urn:microsoft.com/office/officeart/2005/8/layout/vList2"/>
    <dgm:cxn modelId="{4C72390C-CDF8-45C3-8275-8DCBE1808302}" srcId="{ECC4078B-9E5E-44B1-9C61-E3A61A0387EF}" destId="{329EF2AE-4297-4AB7-A0D3-D5CC95731373}" srcOrd="0" destOrd="0" parTransId="{9A459547-2771-412A-AE1D-AA8F03F8EF13}" sibTransId="{EBF73F3A-019C-42CC-9C9A-246B03299532}"/>
    <dgm:cxn modelId="{F975707D-4A06-4BD7-BFEB-CB9BC059FB94}" type="presOf" srcId="{ECC4078B-9E5E-44B1-9C61-E3A61A0387EF}" destId="{7CB3C233-6865-4D4C-8783-1221ABA5CC18}" srcOrd="0" destOrd="0" presId="urn:microsoft.com/office/officeart/2005/8/layout/vList2"/>
    <dgm:cxn modelId="{D6191188-2F39-4DB0-8085-D6EE56AF0E2D}" srcId="{5DCCC838-588A-4215-9AC3-DE4586B3C7A8}" destId="{E71A5682-E7E2-4352-834B-CB9C4793F93C}" srcOrd="2" destOrd="0" parTransId="{6B4D6D24-3159-4509-8CCC-1EDAAE75ACA5}" sibTransId="{A04C3030-B3D4-4E7E-A3CF-374FB2FDF4CD}"/>
    <dgm:cxn modelId="{65E43184-1691-44ED-A174-AE7D36F88C5E}" type="presParOf" srcId="{7CB3C233-6865-4D4C-8783-1221ABA5CC18}" destId="{29582F2F-B703-4BEC-8F40-4C56A861115A}" srcOrd="0" destOrd="0" presId="urn:microsoft.com/office/officeart/2005/8/layout/vList2"/>
    <dgm:cxn modelId="{835A20C7-CF53-48BC-B9E2-79B62EC1B3C7}" type="presParOf" srcId="{7CB3C233-6865-4D4C-8783-1221ABA5CC18}" destId="{FCFDA6F6-EBCB-4006-8B45-1594912DDFF6}" srcOrd="1" destOrd="0" presId="urn:microsoft.com/office/officeart/2005/8/layout/vList2"/>
    <dgm:cxn modelId="{E7A78451-2BC5-4E69-AF38-180D31EBE829}" type="presParOf" srcId="{7CB3C233-6865-4D4C-8783-1221ABA5CC18}" destId="{835BAE5A-A207-4AB2-9AFC-23D14E3F0675}" srcOrd="2" destOrd="0" presId="urn:microsoft.com/office/officeart/2005/8/layout/vList2"/>
    <dgm:cxn modelId="{18CE02C6-3B2E-491E-BCAF-25A027F91C8A}" type="presParOf" srcId="{7CB3C233-6865-4D4C-8783-1221ABA5CC18}" destId="{64ED36FC-23FD-4F19-BCDC-209DC05E9BF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C4078B-9E5E-44B1-9C61-E3A61A0387E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29EF2AE-4297-4AB7-A0D3-D5CC95731373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7C0346"/>
              </a:solidFill>
            </a:rPr>
            <a:t>Типичные фразы «поезда»:</a:t>
          </a:r>
          <a:endParaRPr lang="ru-RU" sz="2400" dirty="0">
            <a:solidFill>
              <a:srgbClr val="7C0346"/>
            </a:solidFill>
          </a:endParaRPr>
        </a:p>
      </dgm:t>
    </dgm:pt>
    <dgm:pt modelId="{9A459547-2771-412A-AE1D-AA8F03F8EF13}" type="parTrans" cxnId="{4C72390C-CDF8-45C3-8275-8DCBE1808302}">
      <dgm:prSet/>
      <dgm:spPr/>
      <dgm:t>
        <a:bodyPr/>
        <a:lstStyle/>
        <a:p>
          <a:endParaRPr lang="ru-RU"/>
        </a:p>
      </dgm:t>
    </dgm:pt>
    <dgm:pt modelId="{EBF73F3A-019C-42CC-9C9A-246B03299532}" type="sibTrans" cxnId="{4C72390C-CDF8-45C3-8275-8DCBE1808302}">
      <dgm:prSet/>
      <dgm:spPr/>
      <dgm:t>
        <a:bodyPr/>
        <a:lstStyle/>
        <a:p>
          <a:endParaRPr lang="ru-RU"/>
        </a:p>
      </dgm:t>
    </dgm:pt>
    <dgm:pt modelId="{5EA717CF-E5C3-4223-8B1A-6907809663A3}">
      <dgm:prSet phldrT="[Текст]" custT="1"/>
      <dgm:spPr/>
      <dgm:t>
        <a:bodyPr/>
        <a:lstStyle/>
        <a:p>
          <a:r>
            <a:rPr lang="ru-RU" sz="1800" dirty="0" smtClean="0"/>
            <a:t>- У меня очень много дел.</a:t>
          </a:r>
          <a:endParaRPr lang="ru-RU" sz="1800" dirty="0"/>
        </a:p>
      </dgm:t>
    </dgm:pt>
    <dgm:pt modelId="{F3F49A80-5C58-42D6-91C7-81D74DFB3A44}" type="parTrans" cxnId="{60C173F8-5F5F-48C2-BF83-1445ED1CF04C}">
      <dgm:prSet/>
      <dgm:spPr/>
      <dgm:t>
        <a:bodyPr/>
        <a:lstStyle/>
        <a:p>
          <a:endParaRPr lang="ru-RU"/>
        </a:p>
      </dgm:t>
    </dgm:pt>
    <dgm:pt modelId="{A0279B4F-6B79-4E6B-9F28-FD524DFFC284}" type="sibTrans" cxnId="{60C173F8-5F5F-48C2-BF83-1445ED1CF04C}">
      <dgm:prSet/>
      <dgm:spPr/>
      <dgm:t>
        <a:bodyPr/>
        <a:lstStyle/>
        <a:p>
          <a:endParaRPr lang="ru-RU"/>
        </a:p>
      </dgm:t>
    </dgm:pt>
    <dgm:pt modelId="{5DCCC838-588A-4215-9AC3-DE4586B3C7A8}">
      <dgm:prSet phldrT="[Текст]" custT="1"/>
      <dgm:spPr/>
      <dgm:t>
        <a:bodyPr/>
        <a:lstStyle/>
        <a:p>
          <a:r>
            <a:rPr lang="ru-RU" sz="2000" b="1" dirty="0" smtClean="0"/>
            <a:t>Что лучше не говорить «поезду»:</a:t>
          </a:r>
          <a:endParaRPr lang="ru-RU" sz="2000" b="1" dirty="0"/>
        </a:p>
      </dgm:t>
    </dgm:pt>
    <dgm:pt modelId="{47297DC1-4AFC-47B3-98B8-0EAF605D8AF9}" type="parTrans" cxnId="{D019ACF6-82FD-43C9-9B18-443670270616}">
      <dgm:prSet/>
      <dgm:spPr/>
      <dgm:t>
        <a:bodyPr/>
        <a:lstStyle/>
        <a:p>
          <a:endParaRPr lang="ru-RU"/>
        </a:p>
      </dgm:t>
    </dgm:pt>
    <dgm:pt modelId="{2C685AD9-8D7B-4D60-8756-B6BEC8FDED91}" type="sibTrans" cxnId="{D019ACF6-82FD-43C9-9B18-443670270616}">
      <dgm:prSet/>
      <dgm:spPr/>
      <dgm:t>
        <a:bodyPr/>
        <a:lstStyle/>
        <a:p>
          <a:endParaRPr lang="ru-RU"/>
        </a:p>
      </dgm:t>
    </dgm:pt>
    <dgm:pt modelId="{27127CD3-4806-446D-A6AC-39D0654FB974}">
      <dgm:prSet phldrT="[Текст]"/>
      <dgm:spPr/>
      <dgm:t>
        <a:bodyPr/>
        <a:lstStyle/>
        <a:p>
          <a:r>
            <a:rPr lang="ru-RU" dirty="0" smtClean="0"/>
            <a:t>Вы опять спешите?</a:t>
          </a:r>
          <a:endParaRPr lang="ru-RU" dirty="0"/>
        </a:p>
      </dgm:t>
    </dgm:pt>
    <dgm:pt modelId="{A9B38E1A-B914-46A8-84AF-37E4B64C967E}" type="parTrans" cxnId="{4FB0A5D3-E189-4AD7-831F-DB39D554B581}">
      <dgm:prSet/>
      <dgm:spPr/>
      <dgm:t>
        <a:bodyPr/>
        <a:lstStyle/>
        <a:p>
          <a:endParaRPr lang="ru-RU"/>
        </a:p>
      </dgm:t>
    </dgm:pt>
    <dgm:pt modelId="{ACC23F91-C9EE-42F6-8594-098C4B045E5D}" type="sibTrans" cxnId="{4FB0A5D3-E189-4AD7-831F-DB39D554B581}">
      <dgm:prSet/>
      <dgm:spPr/>
      <dgm:t>
        <a:bodyPr/>
        <a:lstStyle/>
        <a:p>
          <a:endParaRPr lang="ru-RU"/>
        </a:p>
      </dgm:t>
    </dgm:pt>
    <dgm:pt modelId="{A01705BD-981E-4C85-AA88-A7AB569FD149}">
      <dgm:prSet phldrT="[Текст]" custT="1"/>
      <dgm:spPr/>
      <dgm:t>
        <a:bodyPr/>
        <a:lstStyle/>
        <a:p>
          <a:r>
            <a:rPr lang="ru-RU" sz="1800" dirty="0" smtClean="0"/>
            <a:t>- Я не смогу прийти, сильно занята.</a:t>
          </a:r>
          <a:endParaRPr lang="ru-RU" sz="1800" dirty="0"/>
        </a:p>
      </dgm:t>
    </dgm:pt>
    <dgm:pt modelId="{67B610E1-C99E-4BCC-9CF8-323257B3FEE3}" type="parTrans" cxnId="{68687BA4-F037-4B4F-BC62-7497893CA161}">
      <dgm:prSet/>
      <dgm:spPr/>
      <dgm:t>
        <a:bodyPr/>
        <a:lstStyle/>
        <a:p>
          <a:endParaRPr lang="ru-RU"/>
        </a:p>
      </dgm:t>
    </dgm:pt>
    <dgm:pt modelId="{6DC1B327-AB79-4735-BFB0-B0C6EBF90604}" type="sibTrans" cxnId="{68687BA4-F037-4B4F-BC62-7497893CA161}">
      <dgm:prSet/>
      <dgm:spPr/>
      <dgm:t>
        <a:bodyPr/>
        <a:lstStyle/>
        <a:p>
          <a:endParaRPr lang="ru-RU"/>
        </a:p>
      </dgm:t>
    </dgm:pt>
    <dgm:pt modelId="{BF329393-8B9A-4EA5-B577-B23C0FDC51AB}">
      <dgm:prSet phldrT="[Текст]" custT="1"/>
      <dgm:spPr/>
      <dgm:t>
        <a:bodyPr/>
        <a:lstStyle/>
        <a:p>
          <a:r>
            <a:rPr lang="ru-RU" sz="1800" dirty="0" smtClean="0"/>
            <a:t>- </a:t>
          </a:r>
          <a:r>
            <a:rPr lang="ru-RU" sz="1800" dirty="0" smtClean="0"/>
            <a:t>Я </a:t>
          </a:r>
          <a:r>
            <a:rPr lang="ru-RU" sz="1800" dirty="0" smtClean="0"/>
            <a:t>пашу не ради себя, а ради ребенка</a:t>
          </a:r>
          <a:endParaRPr lang="ru-RU" sz="1800" dirty="0"/>
        </a:p>
      </dgm:t>
    </dgm:pt>
    <dgm:pt modelId="{490E06B6-9E2B-4518-A275-695ACBB10EF5}" type="parTrans" cxnId="{44967D6D-B02D-4658-9C37-A3F0C9DAE509}">
      <dgm:prSet/>
      <dgm:spPr/>
      <dgm:t>
        <a:bodyPr/>
        <a:lstStyle/>
        <a:p>
          <a:endParaRPr lang="ru-RU"/>
        </a:p>
      </dgm:t>
    </dgm:pt>
    <dgm:pt modelId="{F5CF0495-56E5-46DC-9E3F-AEA4F08235F4}" type="sibTrans" cxnId="{44967D6D-B02D-4658-9C37-A3F0C9DAE509}">
      <dgm:prSet/>
      <dgm:spPr/>
      <dgm:t>
        <a:bodyPr/>
        <a:lstStyle/>
        <a:p>
          <a:endParaRPr lang="ru-RU"/>
        </a:p>
      </dgm:t>
    </dgm:pt>
    <dgm:pt modelId="{F522F295-5D82-4A17-B6A2-2649C7FE393F}">
      <dgm:prSet phldrT="[Текст]"/>
      <dgm:spPr/>
      <dgm:t>
        <a:bodyPr/>
        <a:lstStyle/>
        <a:p>
          <a:r>
            <a:rPr lang="ru-RU" dirty="0" smtClean="0"/>
            <a:t>Вам следует больше заниматься ребенком.</a:t>
          </a:r>
          <a:endParaRPr lang="ru-RU" dirty="0"/>
        </a:p>
      </dgm:t>
    </dgm:pt>
    <dgm:pt modelId="{EB919DD9-E2C1-4988-97F3-82B78DEBD555}" type="parTrans" cxnId="{BA6A1267-08CB-4CC6-A462-562A9468DB0E}">
      <dgm:prSet/>
      <dgm:spPr/>
      <dgm:t>
        <a:bodyPr/>
        <a:lstStyle/>
        <a:p>
          <a:endParaRPr lang="ru-RU"/>
        </a:p>
      </dgm:t>
    </dgm:pt>
    <dgm:pt modelId="{88673991-7795-4D2F-B1B3-2C6E5F6A5BF2}" type="sibTrans" cxnId="{BA6A1267-08CB-4CC6-A462-562A9468DB0E}">
      <dgm:prSet/>
      <dgm:spPr/>
      <dgm:t>
        <a:bodyPr/>
        <a:lstStyle/>
        <a:p>
          <a:endParaRPr lang="ru-RU"/>
        </a:p>
      </dgm:t>
    </dgm:pt>
    <dgm:pt modelId="{E71A5682-E7E2-4352-834B-CB9C4793F93C}">
      <dgm:prSet phldrT="[Текст]"/>
      <dgm:spPr/>
      <dgm:t>
        <a:bodyPr/>
        <a:lstStyle/>
        <a:p>
          <a:r>
            <a:rPr lang="ru-RU" dirty="0" smtClean="0"/>
            <a:t>На вашем месте я бы…</a:t>
          </a:r>
          <a:endParaRPr lang="ru-RU" dirty="0"/>
        </a:p>
      </dgm:t>
    </dgm:pt>
    <dgm:pt modelId="{6B4D6D24-3159-4509-8CCC-1EDAAE75ACA5}" type="parTrans" cxnId="{D6191188-2F39-4DB0-8085-D6EE56AF0E2D}">
      <dgm:prSet/>
      <dgm:spPr/>
      <dgm:t>
        <a:bodyPr/>
        <a:lstStyle/>
        <a:p>
          <a:endParaRPr lang="ru-RU"/>
        </a:p>
      </dgm:t>
    </dgm:pt>
    <dgm:pt modelId="{A04C3030-B3D4-4E7E-A3CF-374FB2FDF4CD}" type="sibTrans" cxnId="{D6191188-2F39-4DB0-8085-D6EE56AF0E2D}">
      <dgm:prSet/>
      <dgm:spPr/>
      <dgm:t>
        <a:bodyPr/>
        <a:lstStyle/>
        <a:p>
          <a:endParaRPr lang="ru-RU"/>
        </a:p>
      </dgm:t>
    </dgm:pt>
    <dgm:pt modelId="{74B1A85F-DB62-4AD6-BDC1-96222C4AE909}">
      <dgm:prSet phldrT="[Текст]"/>
      <dgm:spPr/>
      <dgm:t>
        <a:bodyPr/>
        <a:lstStyle/>
        <a:p>
          <a:r>
            <a:rPr lang="ru-RU" dirty="0" smtClean="0"/>
            <a:t>А другие родители…</a:t>
          </a:r>
          <a:endParaRPr lang="ru-RU" dirty="0"/>
        </a:p>
      </dgm:t>
    </dgm:pt>
    <dgm:pt modelId="{CE739890-8AC5-4F88-80EC-420086E892D9}" type="parTrans" cxnId="{0209E001-BC3C-4185-ABCC-50E6705580EB}">
      <dgm:prSet/>
      <dgm:spPr/>
      <dgm:t>
        <a:bodyPr/>
        <a:lstStyle/>
        <a:p>
          <a:endParaRPr lang="ru-RU"/>
        </a:p>
      </dgm:t>
    </dgm:pt>
    <dgm:pt modelId="{C101E54E-FCDE-4236-A7A5-AF72D969AE70}" type="sibTrans" cxnId="{0209E001-BC3C-4185-ABCC-50E6705580EB}">
      <dgm:prSet/>
      <dgm:spPr/>
      <dgm:t>
        <a:bodyPr/>
        <a:lstStyle/>
        <a:p>
          <a:endParaRPr lang="ru-RU"/>
        </a:p>
      </dgm:t>
    </dgm:pt>
    <dgm:pt modelId="{29A1AA98-A84D-402C-B5BE-E539DD00B5B0}">
      <dgm:prSet phldrT="[Текст]"/>
      <dgm:spPr/>
      <dgm:t>
        <a:bodyPr/>
        <a:lstStyle/>
        <a:p>
          <a:r>
            <a:rPr lang="ru-RU" dirty="0" smtClean="0"/>
            <a:t>Дела </a:t>
          </a:r>
          <a:r>
            <a:rPr lang="ru-RU" dirty="0" smtClean="0"/>
            <a:t>могут подождать.</a:t>
          </a:r>
          <a:endParaRPr lang="ru-RU" dirty="0"/>
        </a:p>
      </dgm:t>
    </dgm:pt>
    <dgm:pt modelId="{1E9DAC54-4B39-4A28-8FF9-E5D2D0A31F20}" type="parTrans" cxnId="{7D622A41-A56D-446C-8765-B811F733A1EA}">
      <dgm:prSet/>
      <dgm:spPr/>
      <dgm:t>
        <a:bodyPr/>
        <a:lstStyle/>
        <a:p>
          <a:endParaRPr lang="ru-RU"/>
        </a:p>
      </dgm:t>
    </dgm:pt>
    <dgm:pt modelId="{3956B433-3516-4E61-A1EF-1B5F37663A2C}" type="sibTrans" cxnId="{7D622A41-A56D-446C-8765-B811F733A1EA}">
      <dgm:prSet/>
      <dgm:spPr/>
      <dgm:t>
        <a:bodyPr/>
        <a:lstStyle/>
        <a:p>
          <a:endParaRPr lang="ru-RU"/>
        </a:p>
      </dgm:t>
    </dgm:pt>
    <dgm:pt modelId="{A7F6C97C-E038-40D2-ADCD-0C92CFC05FFA}">
      <dgm:prSet phldrT="[Текст]"/>
      <dgm:spPr/>
      <dgm:t>
        <a:bodyPr/>
        <a:lstStyle/>
        <a:p>
          <a:r>
            <a:rPr lang="ru-RU" dirty="0" smtClean="0"/>
            <a:t>Так нельзя.</a:t>
          </a:r>
          <a:endParaRPr lang="ru-RU" dirty="0"/>
        </a:p>
      </dgm:t>
    </dgm:pt>
    <dgm:pt modelId="{0D2179A2-628B-4A11-B75C-C44AF48497BE}" type="parTrans" cxnId="{40982C4C-5043-4973-B777-1517F04AA2CF}">
      <dgm:prSet/>
      <dgm:spPr/>
      <dgm:t>
        <a:bodyPr/>
        <a:lstStyle/>
        <a:p>
          <a:endParaRPr lang="ru-RU"/>
        </a:p>
      </dgm:t>
    </dgm:pt>
    <dgm:pt modelId="{93EE2654-4C1A-4493-B7C7-8FAA29525F50}" type="sibTrans" cxnId="{40982C4C-5043-4973-B777-1517F04AA2CF}">
      <dgm:prSet/>
      <dgm:spPr/>
      <dgm:t>
        <a:bodyPr/>
        <a:lstStyle/>
        <a:p>
          <a:endParaRPr lang="ru-RU"/>
        </a:p>
      </dgm:t>
    </dgm:pt>
    <dgm:pt modelId="{7401294C-3FFA-45D4-ADE3-E7E7BE0B430A}">
      <dgm:prSet phldrT="[Текст]"/>
      <dgm:spPr/>
      <dgm:t>
        <a:bodyPr/>
        <a:lstStyle/>
        <a:p>
          <a:r>
            <a:rPr lang="ru-RU" dirty="0" smtClean="0"/>
            <a:t>Ваш ребенок не умеет себя вести</a:t>
          </a:r>
          <a:endParaRPr lang="ru-RU" dirty="0"/>
        </a:p>
      </dgm:t>
    </dgm:pt>
    <dgm:pt modelId="{520D9538-1B04-4B32-A6C9-0FDBDA3DF110}" type="parTrans" cxnId="{2680AC61-B88D-4EC6-9D6A-29179E5F1A75}">
      <dgm:prSet/>
      <dgm:spPr/>
      <dgm:t>
        <a:bodyPr/>
        <a:lstStyle/>
        <a:p>
          <a:endParaRPr lang="ru-RU"/>
        </a:p>
      </dgm:t>
    </dgm:pt>
    <dgm:pt modelId="{28F7FBB4-2F7D-445C-A4C3-D9AE0870815E}" type="sibTrans" cxnId="{2680AC61-B88D-4EC6-9D6A-29179E5F1A75}">
      <dgm:prSet/>
      <dgm:spPr/>
      <dgm:t>
        <a:bodyPr/>
        <a:lstStyle/>
        <a:p>
          <a:endParaRPr lang="ru-RU"/>
        </a:p>
      </dgm:t>
    </dgm:pt>
    <dgm:pt modelId="{7CB3C233-6865-4D4C-8783-1221ABA5CC18}" type="pres">
      <dgm:prSet presAssocID="{ECC4078B-9E5E-44B1-9C61-E3A61A0387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582F2F-B703-4BEC-8F40-4C56A861115A}" type="pres">
      <dgm:prSet presAssocID="{329EF2AE-4297-4AB7-A0D3-D5CC95731373}" presName="parentText" presStyleLbl="node1" presStyleIdx="0" presStyleCnt="2" custScaleY="41245" custLinFactY="-2923" custLinFactNeighborX="-19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DA6F6-EBCB-4006-8B45-1594912DDFF6}" type="pres">
      <dgm:prSet presAssocID="{329EF2AE-4297-4AB7-A0D3-D5CC95731373}" presName="childText" presStyleLbl="revTx" presStyleIdx="0" presStyleCnt="2" custScaleY="118696" custLinFactNeighborY="-1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BAE5A-A207-4AB2-9AFC-23D14E3F0675}" type="pres">
      <dgm:prSet presAssocID="{5DCCC838-588A-4215-9AC3-DE4586B3C7A8}" presName="parentText" presStyleLbl="node1" presStyleIdx="1" presStyleCnt="2" custScaleY="35664" custLinFactNeighborX="33924" custLinFactNeighborY="5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D36FC-23FD-4F19-BCDC-209DC05E9BFA}" type="pres">
      <dgm:prSet presAssocID="{5DCCC838-588A-4215-9AC3-DE4586B3C7A8}" presName="childText" presStyleLbl="revTx" presStyleIdx="1" presStyleCnt="2" custScaleY="21057" custLinFactNeighborY="8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89A864-B873-403A-91A2-10361CAFC7C1}" type="presOf" srcId="{A01705BD-981E-4C85-AA88-A7AB569FD149}" destId="{FCFDA6F6-EBCB-4006-8B45-1594912DDFF6}" srcOrd="0" destOrd="1" presId="urn:microsoft.com/office/officeart/2005/8/layout/vList2"/>
    <dgm:cxn modelId="{D5C28C69-4AE5-4647-9978-E0A70D61BE91}" type="presOf" srcId="{A7F6C97C-E038-40D2-ADCD-0C92CFC05FFA}" destId="{64ED36FC-23FD-4F19-BCDC-209DC05E9BFA}" srcOrd="0" destOrd="5" presId="urn:microsoft.com/office/officeart/2005/8/layout/vList2"/>
    <dgm:cxn modelId="{BA6A1267-08CB-4CC6-A462-562A9468DB0E}" srcId="{5DCCC838-588A-4215-9AC3-DE4586B3C7A8}" destId="{F522F295-5D82-4A17-B6A2-2649C7FE393F}" srcOrd="1" destOrd="0" parTransId="{EB919DD9-E2C1-4988-97F3-82B78DEBD555}" sibTransId="{88673991-7795-4D2F-B1B3-2C6E5F6A5BF2}"/>
    <dgm:cxn modelId="{D019ACF6-82FD-43C9-9B18-443670270616}" srcId="{ECC4078B-9E5E-44B1-9C61-E3A61A0387EF}" destId="{5DCCC838-588A-4215-9AC3-DE4586B3C7A8}" srcOrd="1" destOrd="0" parTransId="{47297DC1-4AFC-47B3-98B8-0EAF605D8AF9}" sibTransId="{2C685AD9-8D7B-4D60-8756-B6BEC8FDED91}"/>
    <dgm:cxn modelId="{762F9F47-26AF-4218-AA39-0BD5307EC08B}" type="presOf" srcId="{74B1A85F-DB62-4AD6-BDC1-96222C4AE909}" destId="{64ED36FC-23FD-4F19-BCDC-209DC05E9BFA}" srcOrd="0" destOrd="3" presId="urn:microsoft.com/office/officeart/2005/8/layout/vList2"/>
    <dgm:cxn modelId="{68687BA4-F037-4B4F-BC62-7497893CA161}" srcId="{329EF2AE-4297-4AB7-A0D3-D5CC95731373}" destId="{A01705BD-981E-4C85-AA88-A7AB569FD149}" srcOrd="1" destOrd="0" parTransId="{67B610E1-C99E-4BCC-9CF8-323257B3FEE3}" sibTransId="{6DC1B327-AB79-4735-BFB0-B0C6EBF90604}"/>
    <dgm:cxn modelId="{60C173F8-5F5F-48C2-BF83-1445ED1CF04C}" srcId="{329EF2AE-4297-4AB7-A0D3-D5CC95731373}" destId="{5EA717CF-E5C3-4223-8B1A-6907809663A3}" srcOrd="0" destOrd="0" parTransId="{F3F49A80-5C58-42D6-91C7-81D74DFB3A44}" sibTransId="{A0279B4F-6B79-4E6B-9F28-FD524DFFC284}"/>
    <dgm:cxn modelId="{40982C4C-5043-4973-B777-1517F04AA2CF}" srcId="{5DCCC838-588A-4215-9AC3-DE4586B3C7A8}" destId="{A7F6C97C-E038-40D2-ADCD-0C92CFC05FFA}" srcOrd="5" destOrd="0" parTransId="{0D2179A2-628B-4A11-B75C-C44AF48497BE}" sibTransId="{93EE2654-4C1A-4493-B7C7-8FAA29525F50}"/>
    <dgm:cxn modelId="{2680AC61-B88D-4EC6-9D6A-29179E5F1A75}" srcId="{5DCCC838-588A-4215-9AC3-DE4586B3C7A8}" destId="{7401294C-3FFA-45D4-ADE3-E7E7BE0B430A}" srcOrd="6" destOrd="0" parTransId="{520D9538-1B04-4B32-A6C9-0FDBDA3DF110}" sibTransId="{28F7FBB4-2F7D-445C-A4C3-D9AE0870815E}"/>
    <dgm:cxn modelId="{AF89EDD2-F2CA-4451-A75B-2F7D17F29EBF}" type="presOf" srcId="{BF329393-8B9A-4EA5-B577-B23C0FDC51AB}" destId="{FCFDA6F6-EBCB-4006-8B45-1594912DDFF6}" srcOrd="0" destOrd="2" presId="urn:microsoft.com/office/officeart/2005/8/layout/vList2"/>
    <dgm:cxn modelId="{0209E001-BC3C-4185-ABCC-50E6705580EB}" srcId="{5DCCC838-588A-4215-9AC3-DE4586B3C7A8}" destId="{74B1A85F-DB62-4AD6-BDC1-96222C4AE909}" srcOrd="3" destOrd="0" parTransId="{CE739890-8AC5-4F88-80EC-420086E892D9}" sibTransId="{C101E54E-FCDE-4236-A7A5-AF72D969AE70}"/>
    <dgm:cxn modelId="{4FB0A5D3-E189-4AD7-831F-DB39D554B581}" srcId="{5DCCC838-588A-4215-9AC3-DE4586B3C7A8}" destId="{27127CD3-4806-446D-A6AC-39D0654FB974}" srcOrd="0" destOrd="0" parTransId="{A9B38E1A-B914-46A8-84AF-37E4B64C967E}" sibTransId="{ACC23F91-C9EE-42F6-8594-098C4B045E5D}"/>
    <dgm:cxn modelId="{44967D6D-B02D-4658-9C37-A3F0C9DAE509}" srcId="{329EF2AE-4297-4AB7-A0D3-D5CC95731373}" destId="{BF329393-8B9A-4EA5-B577-B23C0FDC51AB}" srcOrd="2" destOrd="0" parTransId="{490E06B6-9E2B-4518-A275-695ACBB10EF5}" sibTransId="{F5CF0495-56E5-46DC-9E3F-AEA4F08235F4}"/>
    <dgm:cxn modelId="{0B72BD56-B306-42EB-B7D1-A69F096D34B6}" type="presOf" srcId="{5EA717CF-E5C3-4223-8B1A-6907809663A3}" destId="{FCFDA6F6-EBCB-4006-8B45-1594912DDFF6}" srcOrd="0" destOrd="0" presId="urn:microsoft.com/office/officeart/2005/8/layout/vList2"/>
    <dgm:cxn modelId="{01FF5A34-27ED-4256-9669-B5E01D89A064}" type="presOf" srcId="{329EF2AE-4297-4AB7-A0D3-D5CC95731373}" destId="{29582F2F-B703-4BEC-8F40-4C56A861115A}" srcOrd="0" destOrd="0" presId="urn:microsoft.com/office/officeart/2005/8/layout/vList2"/>
    <dgm:cxn modelId="{1CB750ED-EB79-44D1-A0E6-1FDF8B01FAAC}" type="presOf" srcId="{29A1AA98-A84D-402C-B5BE-E539DD00B5B0}" destId="{64ED36FC-23FD-4F19-BCDC-209DC05E9BFA}" srcOrd="0" destOrd="4" presId="urn:microsoft.com/office/officeart/2005/8/layout/vList2"/>
    <dgm:cxn modelId="{EE4C13C1-75A9-4C57-889A-DBCCD5A6428E}" type="presOf" srcId="{E71A5682-E7E2-4352-834B-CB9C4793F93C}" destId="{64ED36FC-23FD-4F19-BCDC-209DC05E9BFA}" srcOrd="0" destOrd="2" presId="urn:microsoft.com/office/officeart/2005/8/layout/vList2"/>
    <dgm:cxn modelId="{204207DE-BFEF-4DEA-B51F-AA36A93EB685}" type="presOf" srcId="{5DCCC838-588A-4215-9AC3-DE4586B3C7A8}" destId="{835BAE5A-A207-4AB2-9AFC-23D14E3F0675}" srcOrd="0" destOrd="0" presId="urn:microsoft.com/office/officeart/2005/8/layout/vList2"/>
    <dgm:cxn modelId="{7D622A41-A56D-446C-8765-B811F733A1EA}" srcId="{5DCCC838-588A-4215-9AC3-DE4586B3C7A8}" destId="{29A1AA98-A84D-402C-B5BE-E539DD00B5B0}" srcOrd="4" destOrd="0" parTransId="{1E9DAC54-4B39-4A28-8FF9-E5D2D0A31F20}" sibTransId="{3956B433-3516-4E61-A1EF-1B5F37663A2C}"/>
    <dgm:cxn modelId="{A7B1D057-7E4A-438B-B151-D1F55A51ADA1}" type="presOf" srcId="{7401294C-3FFA-45D4-ADE3-E7E7BE0B430A}" destId="{64ED36FC-23FD-4F19-BCDC-209DC05E9BFA}" srcOrd="0" destOrd="6" presId="urn:microsoft.com/office/officeart/2005/8/layout/vList2"/>
    <dgm:cxn modelId="{3599960F-B904-442A-BE92-B66EBACA97E1}" type="presOf" srcId="{ECC4078B-9E5E-44B1-9C61-E3A61A0387EF}" destId="{7CB3C233-6865-4D4C-8783-1221ABA5CC18}" srcOrd="0" destOrd="0" presId="urn:microsoft.com/office/officeart/2005/8/layout/vList2"/>
    <dgm:cxn modelId="{F866FA5F-296C-40DF-AE42-D528113D1AAC}" type="presOf" srcId="{F522F295-5D82-4A17-B6A2-2649C7FE393F}" destId="{64ED36FC-23FD-4F19-BCDC-209DC05E9BFA}" srcOrd="0" destOrd="1" presId="urn:microsoft.com/office/officeart/2005/8/layout/vList2"/>
    <dgm:cxn modelId="{4C72390C-CDF8-45C3-8275-8DCBE1808302}" srcId="{ECC4078B-9E5E-44B1-9C61-E3A61A0387EF}" destId="{329EF2AE-4297-4AB7-A0D3-D5CC95731373}" srcOrd="0" destOrd="0" parTransId="{9A459547-2771-412A-AE1D-AA8F03F8EF13}" sibTransId="{EBF73F3A-019C-42CC-9C9A-246B03299532}"/>
    <dgm:cxn modelId="{D6191188-2F39-4DB0-8085-D6EE56AF0E2D}" srcId="{5DCCC838-588A-4215-9AC3-DE4586B3C7A8}" destId="{E71A5682-E7E2-4352-834B-CB9C4793F93C}" srcOrd="2" destOrd="0" parTransId="{6B4D6D24-3159-4509-8CCC-1EDAAE75ACA5}" sibTransId="{A04C3030-B3D4-4E7E-A3CF-374FB2FDF4CD}"/>
    <dgm:cxn modelId="{65EDB39E-F076-4604-B162-9619BA0885DE}" type="presOf" srcId="{27127CD3-4806-446D-A6AC-39D0654FB974}" destId="{64ED36FC-23FD-4F19-BCDC-209DC05E9BFA}" srcOrd="0" destOrd="0" presId="urn:microsoft.com/office/officeart/2005/8/layout/vList2"/>
    <dgm:cxn modelId="{3BF237CD-50D1-463B-B82B-12211044BF72}" type="presParOf" srcId="{7CB3C233-6865-4D4C-8783-1221ABA5CC18}" destId="{29582F2F-B703-4BEC-8F40-4C56A861115A}" srcOrd="0" destOrd="0" presId="urn:microsoft.com/office/officeart/2005/8/layout/vList2"/>
    <dgm:cxn modelId="{F11A8A9D-AFCA-4D75-BDD7-BDA5388E793C}" type="presParOf" srcId="{7CB3C233-6865-4D4C-8783-1221ABA5CC18}" destId="{FCFDA6F6-EBCB-4006-8B45-1594912DDFF6}" srcOrd="1" destOrd="0" presId="urn:microsoft.com/office/officeart/2005/8/layout/vList2"/>
    <dgm:cxn modelId="{5EF1CB0C-3DD4-45DB-A81D-343EAC32543D}" type="presParOf" srcId="{7CB3C233-6865-4D4C-8783-1221ABA5CC18}" destId="{835BAE5A-A207-4AB2-9AFC-23D14E3F0675}" srcOrd="2" destOrd="0" presId="urn:microsoft.com/office/officeart/2005/8/layout/vList2"/>
    <dgm:cxn modelId="{09B5F463-07D1-4663-83BC-D7D790E47C1D}" type="presParOf" srcId="{7CB3C233-6865-4D4C-8783-1221ABA5CC18}" destId="{64ED36FC-23FD-4F19-BCDC-209DC05E9BF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C4078B-9E5E-44B1-9C61-E3A61A0387EF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29EF2AE-4297-4AB7-A0D3-D5CC95731373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7C0346"/>
              </a:solidFill>
              <a:latin typeface="Times New Roman" pitchFamily="18" charset="0"/>
              <a:cs typeface="Times New Roman" pitchFamily="18" charset="0"/>
            </a:rPr>
            <a:t>Типичные фразы «велосипеда»:</a:t>
          </a:r>
          <a:endParaRPr lang="ru-RU" sz="2400" dirty="0">
            <a:solidFill>
              <a:srgbClr val="7C0346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459547-2771-412A-AE1D-AA8F03F8EF13}" type="parTrans" cxnId="{4C72390C-CDF8-45C3-8275-8DCBE18083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F73F3A-019C-42CC-9C9A-246B03299532}" type="sibTrans" cxnId="{4C72390C-CDF8-45C3-8275-8DCBE18083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EA717CF-E5C3-4223-8B1A-6907809663A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А мне никто не говорил, что это надо делать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3F49A80-5C58-42D6-91C7-81D74DFB3A44}" type="parTrans" cxnId="{60C173F8-5F5F-48C2-BF83-1445ED1CF0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279B4F-6B79-4E6B-9F28-FD524DFFC284}" type="sibTrans" cxnId="{60C173F8-5F5F-48C2-BF83-1445ED1CF04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DCCC838-588A-4215-9AC3-DE4586B3C7A8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Что лучше не говорить «трехколесному велосипеду»: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7297DC1-4AFC-47B3-98B8-0EAF605D8AF9}" type="parTrans" cxnId="{D019ACF6-82FD-43C9-9B18-4436702706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685AD9-8D7B-4D60-8756-B6BEC8FDED91}" type="sibTrans" cxnId="{D019ACF6-82FD-43C9-9B18-44367027061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7127CD3-4806-446D-A6AC-39D0654FB974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Это Ваша вина.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9B38E1A-B914-46A8-84AF-37E4B64C967E}" type="parTrans" cxnId="{4FB0A5D3-E189-4AD7-831F-DB39D554B5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CC23F91-C9EE-42F6-8594-098C4B045E5D}" type="sibTrans" cxnId="{4FB0A5D3-E189-4AD7-831F-DB39D554B58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1705BD-981E-4C85-AA88-A7AB569FD14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Я не умею, я не могу!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7B610E1-C99E-4BCC-9CF8-323257B3FEE3}" type="parTrans" cxnId="{68687BA4-F037-4B4F-BC62-7497893CA1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DC1B327-AB79-4735-BFB0-B0C6EBF90604}" type="sibTrans" cxnId="{68687BA4-F037-4B4F-BC62-7497893CA1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F329393-8B9A-4EA5-B577-B23C0FDC51AB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Не хочу давить на ребенка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90E06B6-9E2B-4518-A275-695ACBB10EF5}" type="parTrans" cxnId="{44967D6D-B02D-4658-9C37-A3F0C9DAE5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CF0495-56E5-46DC-9E3F-AEA4F08235F4}" type="sibTrans" cxnId="{44967D6D-B02D-4658-9C37-A3F0C9DAE50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22F295-5D82-4A17-B6A2-2649C7FE393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Будьте серьезнее, это не шутки.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B919DD9-E2C1-4988-97F3-82B78DEBD555}" type="parTrans" cxnId="{BA6A1267-08CB-4CC6-A462-562A9468DB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8673991-7795-4D2F-B1B3-2C6E5F6A5BF2}" type="sibTrans" cxnId="{BA6A1267-08CB-4CC6-A462-562A9468DB0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1A5682-E7E2-4352-834B-CB9C4793F93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Вы как ребенок.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B4D6D24-3159-4509-8CCC-1EDAAE75ACA5}" type="parTrans" cxnId="{D6191188-2F39-4DB0-8085-D6EE56AF0E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04C3030-B3D4-4E7E-A3CF-374FB2FDF4CD}" type="sibTrans" cxnId="{D6191188-2F39-4DB0-8085-D6EE56AF0E2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B1A85F-DB62-4AD6-BDC1-96222C4AE909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Сколько можно Вам повторять.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E739890-8AC5-4F88-80EC-420086E892D9}" type="parTrans" cxnId="{0209E001-BC3C-4185-ABCC-50E6705580E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101E54E-FCDE-4236-A7A5-AF72D969AE70}" type="sibTrans" cxnId="{0209E001-BC3C-4185-ABCC-50E6705580E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9A1AA98-A84D-402C-B5BE-E539DD00B5B0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это Вы отвечаете.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E9DAC54-4B39-4A28-8FF9-E5D2D0A31F20}" type="parTrans" cxnId="{7D622A41-A56D-446C-8765-B811F733A1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956B433-3516-4E61-A1EF-1B5F37663A2C}" type="sibTrans" cxnId="{7D622A41-A56D-446C-8765-B811F733A1E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7F6C97C-E038-40D2-ADCD-0C92CFC05FFA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Хорошо, мы справимся без Вас.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D2179A2-628B-4A11-B75C-C44AF48497BE}" type="parTrans" cxnId="{40982C4C-5043-4973-B777-1517F04AA2C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3EE2654-4C1A-4493-B7C7-8FAA29525F50}" type="sibTrans" cxnId="{40982C4C-5043-4973-B777-1517F04AA2C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A499991-8F06-429E-8506-5C258D722444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Что бы я без Вас делала!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38B4D72-329A-459C-9DE2-333367DE4305}" type="parTrans" cxnId="{3809A41E-7B0E-4974-8A00-79BE6330F2B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565228-EA07-443F-8D79-91FBDFF9E479}" type="sibTrans" cxnId="{3809A41E-7B0E-4974-8A00-79BE6330F2B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B3C233-6865-4D4C-8783-1221ABA5CC18}" type="pres">
      <dgm:prSet presAssocID="{ECC4078B-9E5E-44B1-9C61-E3A61A0387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582F2F-B703-4BEC-8F40-4C56A861115A}" type="pres">
      <dgm:prSet presAssocID="{329EF2AE-4297-4AB7-A0D3-D5CC95731373}" presName="parentText" presStyleLbl="node1" presStyleIdx="0" presStyleCnt="2" custScaleY="41245" custLinFactY="-2923" custLinFactNeighborX="-19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DA6F6-EBCB-4006-8B45-1594912DDFF6}" type="pres">
      <dgm:prSet presAssocID="{329EF2AE-4297-4AB7-A0D3-D5CC95731373}" presName="childText" presStyleLbl="revTx" presStyleIdx="0" presStyleCnt="2" custScaleY="156078" custLinFactNeighborX="-236" custLinFactNeighborY="-53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BAE5A-A207-4AB2-9AFC-23D14E3F0675}" type="pres">
      <dgm:prSet presAssocID="{5DCCC838-588A-4215-9AC3-DE4586B3C7A8}" presName="parentText" presStyleLbl="node1" presStyleIdx="1" presStyleCnt="2" custScaleY="35664" custLinFactNeighborX="-118" custLinFactNeighborY="-378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D36FC-23FD-4F19-BCDC-209DC05E9BFA}" type="pres">
      <dgm:prSet presAssocID="{5DCCC838-588A-4215-9AC3-DE4586B3C7A8}" presName="childText" presStyleLbl="revTx" presStyleIdx="1" presStyleCnt="2" custScaleY="29853" custLinFactNeighborX="-118" custLinFactNeighborY="-38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6A1267-08CB-4CC6-A462-562A9468DB0E}" srcId="{5DCCC838-588A-4215-9AC3-DE4586B3C7A8}" destId="{F522F295-5D82-4A17-B6A2-2649C7FE393F}" srcOrd="1" destOrd="0" parTransId="{EB919DD9-E2C1-4988-97F3-82B78DEBD555}" sibTransId="{88673991-7795-4D2F-B1B3-2C6E5F6A5BF2}"/>
    <dgm:cxn modelId="{CB011251-DC60-49D6-928D-42DEBBA8E67D}" type="presOf" srcId="{ECC4078B-9E5E-44B1-9C61-E3A61A0387EF}" destId="{7CB3C233-6865-4D4C-8783-1221ABA5CC18}" srcOrd="0" destOrd="0" presId="urn:microsoft.com/office/officeart/2005/8/layout/vList2"/>
    <dgm:cxn modelId="{7F2C212D-2C4F-420C-9001-BAD60F63338A}" type="presOf" srcId="{A7F6C97C-E038-40D2-ADCD-0C92CFC05FFA}" destId="{64ED36FC-23FD-4F19-BCDC-209DC05E9BFA}" srcOrd="0" destOrd="5" presId="urn:microsoft.com/office/officeart/2005/8/layout/vList2"/>
    <dgm:cxn modelId="{35707DC0-C73F-4A74-AD31-04603DC0E244}" type="presOf" srcId="{F522F295-5D82-4A17-B6A2-2649C7FE393F}" destId="{64ED36FC-23FD-4F19-BCDC-209DC05E9BFA}" srcOrd="0" destOrd="1" presId="urn:microsoft.com/office/officeart/2005/8/layout/vList2"/>
    <dgm:cxn modelId="{D019ACF6-82FD-43C9-9B18-443670270616}" srcId="{ECC4078B-9E5E-44B1-9C61-E3A61A0387EF}" destId="{5DCCC838-588A-4215-9AC3-DE4586B3C7A8}" srcOrd="1" destOrd="0" parTransId="{47297DC1-4AFC-47B3-98B8-0EAF605D8AF9}" sibTransId="{2C685AD9-8D7B-4D60-8756-B6BEC8FDED91}"/>
    <dgm:cxn modelId="{4E47F99A-7993-4888-9779-42964C2B49AC}" type="presOf" srcId="{29A1AA98-A84D-402C-B5BE-E539DD00B5B0}" destId="{64ED36FC-23FD-4F19-BCDC-209DC05E9BFA}" srcOrd="0" destOrd="4" presId="urn:microsoft.com/office/officeart/2005/8/layout/vList2"/>
    <dgm:cxn modelId="{F30D3D22-04BB-4A26-9FC1-A8763B5877B0}" type="presOf" srcId="{A01705BD-981E-4C85-AA88-A7AB569FD149}" destId="{FCFDA6F6-EBCB-4006-8B45-1594912DDFF6}" srcOrd="0" destOrd="1" presId="urn:microsoft.com/office/officeart/2005/8/layout/vList2"/>
    <dgm:cxn modelId="{68687BA4-F037-4B4F-BC62-7497893CA161}" srcId="{329EF2AE-4297-4AB7-A0D3-D5CC95731373}" destId="{A01705BD-981E-4C85-AA88-A7AB569FD149}" srcOrd="1" destOrd="0" parTransId="{67B610E1-C99E-4BCC-9CF8-323257B3FEE3}" sibTransId="{6DC1B327-AB79-4735-BFB0-B0C6EBF90604}"/>
    <dgm:cxn modelId="{FCBE2B53-E996-4B24-9AE7-173298FF7912}" type="presOf" srcId="{329EF2AE-4297-4AB7-A0D3-D5CC95731373}" destId="{29582F2F-B703-4BEC-8F40-4C56A861115A}" srcOrd="0" destOrd="0" presId="urn:microsoft.com/office/officeart/2005/8/layout/vList2"/>
    <dgm:cxn modelId="{60C173F8-5F5F-48C2-BF83-1445ED1CF04C}" srcId="{329EF2AE-4297-4AB7-A0D3-D5CC95731373}" destId="{5EA717CF-E5C3-4223-8B1A-6907809663A3}" srcOrd="0" destOrd="0" parTransId="{F3F49A80-5C58-42D6-91C7-81D74DFB3A44}" sibTransId="{A0279B4F-6B79-4E6B-9F28-FD524DFFC284}"/>
    <dgm:cxn modelId="{40982C4C-5043-4973-B777-1517F04AA2CF}" srcId="{5DCCC838-588A-4215-9AC3-DE4586B3C7A8}" destId="{A7F6C97C-E038-40D2-ADCD-0C92CFC05FFA}" srcOrd="5" destOrd="0" parTransId="{0D2179A2-628B-4A11-B75C-C44AF48497BE}" sibTransId="{93EE2654-4C1A-4493-B7C7-8FAA29525F50}"/>
    <dgm:cxn modelId="{0209E001-BC3C-4185-ABCC-50E6705580EB}" srcId="{5DCCC838-588A-4215-9AC3-DE4586B3C7A8}" destId="{74B1A85F-DB62-4AD6-BDC1-96222C4AE909}" srcOrd="3" destOrd="0" parTransId="{CE739890-8AC5-4F88-80EC-420086E892D9}" sibTransId="{C101E54E-FCDE-4236-A7A5-AF72D969AE70}"/>
    <dgm:cxn modelId="{4FB0A5D3-E189-4AD7-831F-DB39D554B581}" srcId="{5DCCC838-588A-4215-9AC3-DE4586B3C7A8}" destId="{27127CD3-4806-446D-A6AC-39D0654FB974}" srcOrd="0" destOrd="0" parTransId="{A9B38E1A-B914-46A8-84AF-37E4B64C967E}" sibTransId="{ACC23F91-C9EE-42F6-8594-098C4B045E5D}"/>
    <dgm:cxn modelId="{44967D6D-B02D-4658-9C37-A3F0C9DAE509}" srcId="{329EF2AE-4297-4AB7-A0D3-D5CC95731373}" destId="{BF329393-8B9A-4EA5-B577-B23C0FDC51AB}" srcOrd="2" destOrd="0" parTransId="{490E06B6-9E2B-4518-A275-695ACBB10EF5}" sibTransId="{F5CF0495-56E5-46DC-9E3F-AEA4F08235F4}"/>
    <dgm:cxn modelId="{3809A41E-7B0E-4974-8A00-79BE6330F2BB}" srcId="{329EF2AE-4297-4AB7-A0D3-D5CC95731373}" destId="{BA499991-8F06-429E-8506-5C258D722444}" srcOrd="3" destOrd="0" parTransId="{838B4D72-329A-459C-9DE2-333367DE4305}" sibTransId="{E7565228-EA07-443F-8D79-91FBDFF9E479}"/>
    <dgm:cxn modelId="{7D622A41-A56D-446C-8765-B811F733A1EA}" srcId="{5DCCC838-588A-4215-9AC3-DE4586B3C7A8}" destId="{29A1AA98-A84D-402C-B5BE-E539DD00B5B0}" srcOrd="4" destOrd="0" parTransId="{1E9DAC54-4B39-4A28-8FF9-E5D2D0A31F20}" sibTransId="{3956B433-3516-4E61-A1EF-1B5F37663A2C}"/>
    <dgm:cxn modelId="{42BABFE9-A589-48E6-B431-CD6DADF18230}" type="presOf" srcId="{BA499991-8F06-429E-8506-5C258D722444}" destId="{FCFDA6F6-EBCB-4006-8B45-1594912DDFF6}" srcOrd="0" destOrd="3" presId="urn:microsoft.com/office/officeart/2005/8/layout/vList2"/>
    <dgm:cxn modelId="{91A1857D-4195-4958-B1E8-80F2EB8FA815}" type="presOf" srcId="{5EA717CF-E5C3-4223-8B1A-6907809663A3}" destId="{FCFDA6F6-EBCB-4006-8B45-1594912DDFF6}" srcOrd="0" destOrd="0" presId="urn:microsoft.com/office/officeart/2005/8/layout/vList2"/>
    <dgm:cxn modelId="{52042D05-1685-4C46-9B48-7C79CFAD372F}" type="presOf" srcId="{BF329393-8B9A-4EA5-B577-B23C0FDC51AB}" destId="{FCFDA6F6-EBCB-4006-8B45-1594912DDFF6}" srcOrd="0" destOrd="2" presId="urn:microsoft.com/office/officeart/2005/8/layout/vList2"/>
    <dgm:cxn modelId="{4D911B69-64DB-49E8-A673-23BA4B02CC4D}" type="presOf" srcId="{74B1A85F-DB62-4AD6-BDC1-96222C4AE909}" destId="{64ED36FC-23FD-4F19-BCDC-209DC05E9BFA}" srcOrd="0" destOrd="3" presId="urn:microsoft.com/office/officeart/2005/8/layout/vList2"/>
    <dgm:cxn modelId="{7F86FE92-D8FA-4D7E-BBA3-53B68EA08FE1}" type="presOf" srcId="{5DCCC838-588A-4215-9AC3-DE4586B3C7A8}" destId="{835BAE5A-A207-4AB2-9AFC-23D14E3F0675}" srcOrd="0" destOrd="0" presId="urn:microsoft.com/office/officeart/2005/8/layout/vList2"/>
    <dgm:cxn modelId="{4C72390C-CDF8-45C3-8275-8DCBE1808302}" srcId="{ECC4078B-9E5E-44B1-9C61-E3A61A0387EF}" destId="{329EF2AE-4297-4AB7-A0D3-D5CC95731373}" srcOrd="0" destOrd="0" parTransId="{9A459547-2771-412A-AE1D-AA8F03F8EF13}" sibTransId="{EBF73F3A-019C-42CC-9C9A-246B03299532}"/>
    <dgm:cxn modelId="{D6191188-2F39-4DB0-8085-D6EE56AF0E2D}" srcId="{5DCCC838-588A-4215-9AC3-DE4586B3C7A8}" destId="{E71A5682-E7E2-4352-834B-CB9C4793F93C}" srcOrd="2" destOrd="0" parTransId="{6B4D6D24-3159-4509-8CCC-1EDAAE75ACA5}" sibTransId="{A04C3030-B3D4-4E7E-A3CF-374FB2FDF4CD}"/>
    <dgm:cxn modelId="{548E5CB5-0D17-4543-B2C9-8C654017462F}" type="presOf" srcId="{27127CD3-4806-446D-A6AC-39D0654FB974}" destId="{64ED36FC-23FD-4F19-BCDC-209DC05E9BFA}" srcOrd="0" destOrd="0" presId="urn:microsoft.com/office/officeart/2005/8/layout/vList2"/>
    <dgm:cxn modelId="{36B66E59-F140-4423-9808-D1D9F0488C03}" type="presOf" srcId="{E71A5682-E7E2-4352-834B-CB9C4793F93C}" destId="{64ED36FC-23FD-4F19-BCDC-209DC05E9BFA}" srcOrd="0" destOrd="2" presId="urn:microsoft.com/office/officeart/2005/8/layout/vList2"/>
    <dgm:cxn modelId="{B71AA013-E5D5-43FD-9A3D-3E15F5A263C8}" type="presParOf" srcId="{7CB3C233-6865-4D4C-8783-1221ABA5CC18}" destId="{29582F2F-B703-4BEC-8F40-4C56A861115A}" srcOrd="0" destOrd="0" presId="urn:microsoft.com/office/officeart/2005/8/layout/vList2"/>
    <dgm:cxn modelId="{BDF0D2FF-FF3A-49EE-9E06-F4173406D769}" type="presParOf" srcId="{7CB3C233-6865-4D4C-8783-1221ABA5CC18}" destId="{FCFDA6F6-EBCB-4006-8B45-1594912DDFF6}" srcOrd="1" destOrd="0" presId="urn:microsoft.com/office/officeart/2005/8/layout/vList2"/>
    <dgm:cxn modelId="{C8200586-3C3C-4EFB-B837-7D70CFBC5F60}" type="presParOf" srcId="{7CB3C233-6865-4D4C-8783-1221ABA5CC18}" destId="{835BAE5A-A207-4AB2-9AFC-23D14E3F0675}" srcOrd="2" destOrd="0" presId="urn:microsoft.com/office/officeart/2005/8/layout/vList2"/>
    <dgm:cxn modelId="{7A046FD4-B373-473A-8733-D09431269255}" type="presParOf" srcId="{7CB3C233-6865-4D4C-8783-1221ABA5CC18}" destId="{64ED36FC-23FD-4F19-BCDC-209DC05E9BF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582F2F-B703-4BEC-8F40-4C56A861115A}">
      <dsp:nvSpPr>
        <dsp:cNvPr id="0" name=""/>
        <dsp:cNvSpPr/>
      </dsp:nvSpPr>
      <dsp:spPr>
        <a:xfrm>
          <a:off x="0" y="541445"/>
          <a:ext cx="7599872" cy="42800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C0346"/>
              </a:solidFill>
              <a:latin typeface="Times New Roman" pitchFamily="18" charset="0"/>
              <a:cs typeface="Times New Roman" pitchFamily="18" charset="0"/>
            </a:rPr>
            <a:t>Типичные фразы «вертолета»:</a:t>
          </a:r>
          <a:endParaRPr lang="ru-RU" sz="2400" kern="1200" dirty="0">
            <a:solidFill>
              <a:srgbClr val="7C034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41445"/>
        <a:ext cx="7599872" cy="428006"/>
      </dsp:txXfrm>
    </dsp:sp>
    <dsp:sp modelId="{FCFDA6F6-EBCB-4006-8B45-1594912DDFF6}">
      <dsp:nvSpPr>
        <dsp:cNvPr id="0" name=""/>
        <dsp:cNvSpPr/>
      </dsp:nvSpPr>
      <dsp:spPr>
        <a:xfrm>
          <a:off x="0" y="1141963"/>
          <a:ext cx="7599872" cy="982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29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А если что-то случится?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Вы за ним не уследите!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Да он заболеет!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41963"/>
        <a:ext cx="7599872" cy="982998"/>
      </dsp:txXfrm>
    </dsp:sp>
    <dsp:sp modelId="{835BAE5A-A207-4AB2-9AFC-23D14E3F0675}">
      <dsp:nvSpPr>
        <dsp:cNvPr id="0" name=""/>
        <dsp:cNvSpPr/>
      </dsp:nvSpPr>
      <dsp:spPr>
        <a:xfrm>
          <a:off x="0" y="2124961"/>
          <a:ext cx="7599872" cy="468778"/>
        </a:xfrm>
        <a:prstGeom prst="roundRect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Что лучше не говорить «вертолету»: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24961"/>
        <a:ext cx="7599872" cy="468778"/>
      </dsp:txXfrm>
    </dsp:sp>
    <dsp:sp modelId="{64ED36FC-23FD-4F19-BCDC-209DC05E9BFA}">
      <dsp:nvSpPr>
        <dsp:cNvPr id="0" name=""/>
        <dsp:cNvSpPr/>
      </dsp:nvSpPr>
      <dsp:spPr>
        <a:xfrm>
          <a:off x="0" y="2593740"/>
          <a:ext cx="7599872" cy="1617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296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Успокойтесь.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Не волнуйтесь.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Да ничего такого не будет.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Это чушь (ерунда)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Все так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делают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Мы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не хотели вам говорить,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но…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Все родители так делают.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593740"/>
        <a:ext cx="7599872" cy="16179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582F2F-B703-4BEC-8F40-4C56A861115A}">
      <dsp:nvSpPr>
        <dsp:cNvPr id="0" name=""/>
        <dsp:cNvSpPr/>
      </dsp:nvSpPr>
      <dsp:spPr>
        <a:xfrm>
          <a:off x="0" y="0"/>
          <a:ext cx="7384466" cy="4936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C0346"/>
              </a:solidFill>
              <a:latin typeface="Times New Roman" pitchFamily="18" charset="0"/>
              <a:cs typeface="Times New Roman" pitchFamily="18" charset="0"/>
            </a:rPr>
            <a:t>Типичные фразы «танка»:</a:t>
          </a:r>
          <a:endParaRPr lang="ru-RU" sz="2400" kern="1200" dirty="0">
            <a:solidFill>
              <a:srgbClr val="7C034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384466" cy="493665"/>
      </dsp:txXfrm>
    </dsp:sp>
    <dsp:sp modelId="{FCFDA6F6-EBCB-4006-8B45-1594912DDFF6}">
      <dsp:nvSpPr>
        <dsp:cNvPr id="0" name=""/>
        <dsp:cNvSpPr/>
      </dsp:nvSpPr>
      <dsp:spPr>
        <a:xfrm>
          <a:off x="0" y="697519"/>
          <a:ext cx="7384466" cy="137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457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Я считаю…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Я специалист, я знаю…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Это безобразие!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Вы нарушаете!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97519"/>
        <a:ext cx="7384466" cy="1374580"/>
      </dsp:txXfrm>
    </dsp:sp>
    <dsp:sp modelId="{835BAE5A-A207-4AB2-9AFC-23D14E3F0675}">
      <dsp:nvSpPr>
        <dsp:cNvPr id="0" name=""/>
        <dsp:cNvSpPr/>
      </dsp:nvSpPr>
      <dsp:spPr>
        <a:xfrm>
          <a:off x="0" y="2021174"/>
          <a:ext cx="7384466" cy="426865"/>
        </a:xfrm>
        <a:prstGeom prst="roundRect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Что лучше не говорить «танку»: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21174"/>
        <a:ext cx="7384466" cy="426865"/>
      </dsp:txXfrm>
    </dsp:sp>
    <dsp:sp modelId="{64ED36FC-23FD-4F19-BCDC-209DC05E9BFA}">
      <dsp:nvSpPr>
        <dsp:cNvPr id="0" name=""/>
        <dsp:cNvSpPr/>
      </dsp:nvSpPr>
      <dsp:spPr>
        <a:xfrm>
          <a:off x="0" y="2661254"/>
          <a:ext cx="7384466" cy="3274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457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Вы не правы.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Я не понимаю, что Вам не нравится?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Это Вас не касается.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Сколько можно Вам повторять.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Успокойтесь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Не кричите.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61254"/>
        <a:ext cx="7384466" cy="3274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582F2F-B703-4BEC-8F40-4C56A861115A}">
      <dsp:nvSpPr>
        <dsp:cNvPr id="0" name=""/>
        <dsp:cNvSpPr/>
      </dsp:nvSpPr>
      <dsp:spPr>
        <a:xfrm>
          <a:off x="0" y="24132"/>
          <a:ext cx="7264710" cy="54303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C0346"/>
              </a:solidFill>
              <a:latin typeface="Times New Roman" pitchFamily="18" charset="0"/>
              <a:cs typeface="Times New Roman" pitchFamily="18" charset="0"/>
            </a:rPr>
            <a:t>Типичные фразы «гоночной машины»:</a:t>
          </a:r>
          <a:endParaRPr lang="ru-RU" sz="2000" b="1" kern="1200" dirty="0">
            <a:solidFill>
              <a:srgbClr val="7C034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4132"/>
        <a:ext cx="7264710" cy="543033"/>
      </dsp:txXfrm>
    </dsp:sp>
    <dsp:sp modelId="{FCFDA6F6-EBCB-4006-8B45-1594912DDFF6}">
      <dsp:nvSpPr>
        <dsp:cNvPr id="0" name=""/>
        <dsp:cNvSpPr/>
      </dsp:nvSpPr>
      <dsp:spPr>
        <a:xfrm>
          <a:off x="0" y="567165"/>
          <a:ext cx="7264710" cy="1527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65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Мы пошли в 9 месяцев!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Мы уже умеем читать!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А мы заняли первое место!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А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мы!... А мы…! А у нас!...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67165"/>
        <a:ext cx="7264710" cy="1527850"/>
      </dsp:txXfrm>
    </dsp:sp>
    <dsp:sp modelId="{835BAE5A-A207-4AB2-9AFC-23D14E3F0675}">
      <dsp:nvSpPr>
        <dsp:cNvPr id="0" name=""/>
        <dsp:cNvSpPr/>
      </dsp:nvSpPr>
      <dsp:spPr>
        <a:xfrm>
          <a:off x="0" y="2095016"/>
          <a:ext cx="7264710" cy="594763"/>
        </a:xfrm>
        <a:prstGeom prst="roundRect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Что лучше не говорить «гоночной машине»:</a:t>
          </a:r>
          <a:endParaRPr lang="ru-RU" sz="2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95016"/>
        <a:ext cx="7264710" cy="594763"/>
      </dsp:txXfrm>
    </dsp:sp>
    <dsp:sp modelId="{64ED36FC-23FD-4F19-BCDC-209DC05E9BFA}">
      <dsp:nvSpPr>
        <dsp:cNvPr id="0" name=""/>
        <dsp:cNvSpPr/>
      </dsp:nvSpPr>
      <dsp:spPr>
        <a:xfrm>
          <a:off x="0" y="2689779"/>
          <a:ext cx="7264710" cy="2086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065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 нас таких детей как ваш – много.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А другие дети уже давно так умеют.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 вашего ребенка это не получается.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Ваш ребенок не будет участвовать в конкурсе.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 вас обычный ребенок.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То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что Вы делаете, Вашему ребенку не нужно.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89779"/>
        <a:ext cx="7264710" cy="208699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582F2F-B703-4BEC-8F40-4C56A861115A}">
      <dsp:nvSpPr>
        <dsp:cNvPr id="0" name=""/>
        <dsp:cNvSpPr/>
      </dsp:nvSpPr>
      <dsp:spPr>
        <a:xfrm>
          <a:off x="0" y="0"/>
          <a:ext cx="7303022" cy="4941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C0346"/>
              </a:solidFill>
            </a:rPr>
            <a:t>Типичные фразы «поезда»:</a:t>
          </a:r>
          <a:endParaRPr lang="ru-RU" sz="2400" kern="1200" dirty="0">
            <a:solidFill>
              <a:srgbClr val="7C0346"/>
            </a:solidFill>
          </a:endParaRPr>
        </a:p>
      </dsp:txBody>
      <dsp:txXfrm>
        <a:off x="0" y="0"/>
        <a:ext cx="7303022" cy="494148"/>
      </dsp:txXfrm>
    </dsp:sp>
    <dsp:sp modelId="{FCFDA6F6-EBCB-4006-8B45-1594912DDFF6}">
      <dsp:nvSpPr>
        <dsp:cNvPr id="0" name=""/>
        <dsp:cNvSpPr/>
      </dsp:nvSpPr>
      <dsp:spPr>
        <a:xfrm>
          <a:off x="0" y="815981"/>
          <a:ext cx="7303022" cy="1257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87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- У меня очень много дел.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- Я не смогу прийти, сильно занята.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/>
            <a:t>- </a:t>
          </a:r>
          <a:r>
            <a:rPr lang="ru-RU" sz="1800" kern="1200" dirty="0" smtClean="0"/>
            <a:t>Я </a:t>
          </a:r>
          <a:r>
            <a:rPr lang="ru-RU" sz="1800" kern="1200" dirty="0" smtClean="0"/>
            <a:t>пашу не ради себя, а ради ребенка</a:t>
          </a:r>
          <a:endParaRPr lang="ru-RU" sz="1800" kern="1200" dirty="0"/>
        </a:p>
      </dsp:txBody>
      <dsp:txXfrm>
        <a:off x="0" y="815981"/>
        <a:ext cx="7303022" cy="1257987"/>
      </dsp:txXfrm>
    </dsp:sp>
    <dsp:sp modelId="{835BAE5A-A207-4AB2-9AFC-23D14E3F0675}">
      <dsp:nvSpPr>
        <dsp:cNvPr id="0" name=""/>
        <dsp:cNvSpPr/>
      </dsp:nvSpPr>
      <dsp:spPr>
        <a:xfrm>
          <a:off x="0" y="2135858"/>
          <a:ext cx="7303022" cy="427283"/>
        </a:xfrm>
        <a:prstGeom prst="roundRect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Что лучше не говорить «поезду»:</a:t>
          </a:r>
          <a:endParaRPr lang="ru-RU" sz="2000" b="1" kern="1200" dirty="0"/>
        </a:p>
      </dsp:txBody>
      <dsp:txXfrm>
        <a:off x="0" y="2135858"/>
        <a:ext cx="7303022" cy="427283"/>
      </dsp:txXfrm>
    </dsp:sp>
    <dsp:sp modelId="{64ED36FC-23FD-4F19-BCDC-209DC05E9BFA}">
      <dsp:nvSpPr>
        <dsp:cNvPr id="0" name=""/>
        <dsp:cNvSpPr/>
      </dsp:nvSpPr>
      <dsp:spPr>
        <a:xfrm>
          <a:off x="0" y="2617968"/>
          <a:ext cx="7303022" cy="1896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87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Вы опять спешите?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Вам следует больше заниматься ребенком.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На вашем месте я бы…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А другие родители…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Дела </a:t>
          </a:r>
          <a:r>
            <a:rPr lang="ru-RU" sz="1600" kern="1200" dirty="0" smtClean="0"/>
            <a:t>могут подождать.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Так нельзя.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Ваш ребенок не умеет себя вести</a:t>
          </a:r>
          <a:endParaRPr lang="ru-RU" sz="1600" kern="1200" dirty="0"/>
        </a:p>
      </dsp:txBody>
      <dsp:txXfrm>
        <a:off x="0" y="2617968"/>
        <a:ext cx="7303022" cy="189694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582F2F-B703-4BEC-8F40-4C56A861115A}">
      <dsp:nvSpPr>
        <dsp:cNvPr id="0" name=""/>
        <dsp:cNvSpPr/>
      </dsp:nvSpPr>
      <dsp:spPr>
        <a:xfrm>
          <a:off x="0" y="0"/>
          <a:ext cx="7298201" cy="4936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C0346"/>
              </a:solidFill>
              <a:latin typeface="Times New Roman" pitchFamily="18" charset="0"/>
              <a:cs typeface="Times New Roman" pitchFamily="18" charset="0"/>
            </a:rPr>
            <a:t>Типичные фразы «велосипеда»:</a:t>
          </a:r>
          <a:endParaRPr lang="ru-RU" sz="2400" kern="1200" dirty="0">
            <a:solidFill>
              <a:srgbClr val="7C0346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298201" cy="493665"/>
      </dsp:txXfrm>
    </dsp:sp>
    <dsp:sp modelId="{FCFDA6F6-EBCB-4006-8B45-1594912DDFF6}">
      <dsp:nvSpPr>
        <dsp:cNvPr id="0" name=""/>
        <dsp:cNvSpPr/>
      </dsp:nvSpPr>
      <dsp:spPr>
        <a:xfrm>
          <a:off x="0" y="899344"/>
          <a:ext cx="7298201" cy="1807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71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А мне никто не говорил, что это надо делать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Я не умею, я не могу!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Не хочу давить на ребенка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Что бы я без Вас делала!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899344"/>
        <a:ext cx="7298201" cy="1807489"/>
      </dsp:txXfrm>
    </dsp:sp>
    <dsp:sp modelId="{835BAE5A-A207-4AB2-9AFC-23D14E3F0675}">
      <dsp:nvSpPr>
        <dsp:cNvPr id="0" name=""/>
        <dsp:cNvSpPr/>
      </dsp:nvSpPr>
      <dsp:spPr>
        <a:xfrm>
          <a:off x="0" y="2685591"/>
          <a:ext cx="7298201" cy="426865"/>
        </a:xfrm>
        <a:prstGeom prst="roundRect">
          <a:avLst/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Что лучше не говорить «трехколесному велосипеду»: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85591"/>
        <a:ext cx="7298201" cy="426865"/>
      </dsp:txXfrm>
    </dsp:sp>
    <dsp:sp modelId="{64ED36FC-23FD-4F19-BCDC-209DC05E9BFA}">
      <dsp:nvSpPr>
        <dsp:cNvPr id="0" name=""/>
        <dsp:cNvSpPr/>
      </dsp:nvSpPr>
      <dsp:spPr>
        <a:xfrm>
          <a:off x="0" y="3316037"/>
          <a:ext cx="7298201" cy="523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71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Это Ваша вина.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Будьте серьезнее, это не шутки.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Вы как ребенок.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Сколько можно Вам повторять.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это Вы отвечаете.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Хорошо, мы справимся без Вас.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16037"/>
        <a:ext cx="7298201" cy="523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2100"/>
              <a:buFont typeface="Arial"/>
              <a:buNone/>
              <a:defRPr sz="21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6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274300" rIns="91425" bIns="45700" anchor="t" anchorCtr="0">
            <a:no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0" name="Google Shape;140;p16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marL="914400" lvl="1" indent="-304800" algn="l"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41" name="Google Shape;141;p1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 rot="5400000">
            <a:off x="4846637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1"/>
          </p:nvPr>
        </p:nvSpPr>
        <p:spPr>
          <a:xfrm rot="5400000">
            <a:off x="2784475" y="98425"/>
            <a:ext cx="4800600" cy="7499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2200"/>
              <a:buFont typeface="Arial"/>
              <a:buNone/>
              <a:defRPr sz="22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1160" algn="l"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marL="914400" lvl="1" indent="-406400" algn="l"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2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 algn="l"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0040" algn="l"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ts val="4000"/>
              <a:buFont typeface="Arial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5A7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l" t="t" r="r" b="b"/>
            <a:pathLst>
              <a:path w="1638300" h="1638300" extrusionOk="0">
                <a:moveTo>
                  <a:pt x="1638300" y="819150"/>
                </a:moveTo>
                <a:cubicBezTo>
                  <a:pt x="1638300" y="1036490"/>
                  <a:pt x="1551928" y="1244920"/>
                  <a:pt x="1398198" y="1398555"/>
                </a:cubicBezTo>
                <a:cubicBezTo>
                  <a:pt x="1244468" y="1552190"/>
                  <a:pt x="1035985" y="1638434"/>
                  <a:pt x="818645" y="1638300"/>
                </a:cubicBezTo>
                <a:cubicBezTo>
                  <a:pt x="818813" y="1365250"/>
                  <a:pt x="818982" y="1092200"/>
                  <a:pt x="819150" y="819150"/>
                </a:cubicBezTo>
                <a:lnTo>
                  <a:pt x="1638300" y="81915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 cmpd="sng">
            <a:solidFill>
              <a:srgbClr val="D2C39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w="27300" cap="rnd" cmpd="sng">
            <a:solidFill>
              <a:srgbClr val="FFF6DB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5400" dir="5400000">
              <a:srgbClr val="AFA58D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564E4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000" dir="10800000">
              <a:srgbClr val="706B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1157287" y="1344612"/>
            <a:ext cx="63500" cy="65087"/>
          </a:xfrm>
          <a:prstGeom prst="ellipse">
            <a:avLst/>
          </a:prstGeom>
          <a:noFill/>
          <a:ln w="12700" cap="rnd" cmpd="sng">
            <a:solidFill>
              <a:srgbClr val="307F93">
                <a:alpha val="59607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>
    <p:cover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l" t="t" r="r" b="b"/>
            <a:pathLst>
              <a:path w="1638300" h="1638300" extrusionOk="0">
                <a:moveTo>
                  <a:pt x="1638300" y="819150"/>
                </a:moveTo>
                <a:cubicBezTo>
                  <a:pt x="1638300" y="1036490"/>
                  <a:pt x="1551928" y="1244920"/>
                  <a:pt x="1398198" y="1398555"/>
                </a:cubicBezTo>
                <a:cubicBezTo>
                  <a:pt x="1244468" y="1552190"/>
                  <a:pt x="1035985" y="1638434"/>
                  <a:pt x="818645" y="1638300"/>
                </a:cubicBezTo>
                <a:cubicBezTo>
                  <a:pt x="818813" y="1365250"/>
                  <a:pt x="818982" y="1092200"/>
                  <a:pt x="819150" y="819150"/>
                </a:cubicBezTo>
                <a:lnTo>
                  <a:pt x="1638300" y="81915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 cmpd="sng">
            <a:solidFill>
              <a:srgbClr val="D2C39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w="27300" cap="rnd" cmpd="sng">
            <a:solidFill>
              <a:srgbClr val="FFF6DB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5400" dir="5400000">
              <a:srgbClr val="AFA58D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3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564E4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000" dir="10800000">
              <a:srgbClr val="706B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cover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l" t="t" r="r" b="b"/>
            <a:pathLst>
              <a:path w="1638300" h="1638300" extrusionOk="0">
                <a:moveTo>
                  <a:pt x="1638300" y="819150"/>
                </a:moveTo>
                <a:cubicBezTo>
                  <a:pt x="1638300" y="1036490"/>
                  <a:pt x="1551928" y="1244920"/>
                  <a:pt x="1398198" y="1398555"/>
                </a:cubicBezTo>
                <a:cubicBezTo>
                  <a:pt x="1244468" y="1552190"/>
                  <a:pt x="1035985" y="1638434"/>
                  <a:pt x="818645" y="1638300"/>
                </a:cubicBezTo>
                <a:cubicBezTo>
                  <a:pt x="818813" y="1365250"/>
                  <a:pt x="818982" y="1092200"/>
                  <a:pt x="819150" y="819150"/>
                </a:cubicBezTo>
                <a:lnTo>
                  <a:pt x="1638300" y="81915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 cmpd="sng">
            <a:solidFill>
              <a:srgbClr val="D2C39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1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w="27300" cap="rnd" cmpd="sng">
            <a:solidFill>
              <a:srgbClr val="FFF6DB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5400" dir="5400000">
              <a:srgbClr val="AFA58D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564E4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1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000" dir="10800000">
              <a:srgbClr val="706B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1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1"/>
          <p:cNvSpPr txBox="1"/>
          <p:nvPr/>
        </p:nvSpPr>
        <p:spPr>
          <a:xfrm>
            <a:off x="2286000" y="0"/>
            <a:ext cx="76200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000" dir="10800000">
              <a:srgbClr val="706B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1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1"/>
          <p:cNvSpPr/>
          <p:nvPr/>
        </p:nvSpPr>
        <p:spPr>
          <a:xfrm>
            <a:off x="2408237" y="2746375"/>
            <a:ext cx="63500" cy="63500"/>
          </a:xfrm>
          <a:prstGeom prst="ellipse">
            <a:avLst/>
          </a:prstGeom>
          <a:noFill/>
          <a:ln w="12700" cap="rnd" cmpd="sng">
            <a:solidFill>
              <a:srgbClr val="307F93">
                <a:alpha val="59607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1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transition>
    <p:cover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l" t="t" r="r" b="b"/>
            <a:pathLst>
              <a:path w="1638300" h="1638300" extrusionOk="0">
                <a:moveTo>
                  <a:pt x="1638300" y="819150"/>
                </a:moveTo>
                <a:cubicBezTo>
                  <a:pt x="1638300" y="1036490"/>
                  <a:pt x="1551928" y="1244920"/>
                  <a:pt x="1398198" y="1398555"/>
                </a:cubicBezTo>
                <a:cubicBezTo>
                  <a:pt x="1244468" y="1552190"/>
                  <a:pt x="1035985" y="1638434"/>
                  <a:pt x="818645" y="1638300"/>
                </a:cubicBezTo>
                <a:cubicBezTo>
                  <a:pt x="818813" y="1365250"/>
                  <a:pt x="818982" y="1092200"/>
                  <a:pt x="819150" y="819150"/>
                </a:cubicBezTo>
                <a:lnTo>
                  <a:pt x="1638300" y="81915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 cmpd="sng">
            <a:solidFill>
              <a:srgbClr val="D2C39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w="27300" cap="rnd" cmpd="sng">
            <a:solidFill>
              <a:srgbClr val="FFF6DB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5400" dir="5400000">
              <a:srgbClr val="AFA58D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3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564E4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000" dir="10800000">
              <a:srgbClr val="706B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1014412" y="0"/>
            <a:ext cx="8129587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000" dir="10800000">
              <a:srgbClr val="706B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transition>
    <p:cover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l" t="t" r="r" b="b"/>
            <a:pathLst>
              <a:path w="1638300" h="1638300" extrusionOk="0">
                <a:moveTo>
                  <a:pt x="1638300" y="819150"/>
                </a:moveTo>
                <a:cubicBezTo>
                  <a:pt x="1638300" y="1036490"/>
                  <a:pt x="1551928" y="1244920"/>
                  <a:pt x="1398198" y="1398555"/>
                </a:cubicBezTo>
                <a:cubicBezTo>
                  <a:pt x="1244468" y="1552190"/>
                  <a:pt x="1035985" y="1638434"/>
                  <a:pt x="818645" y="1638300"/>
                </a:cubicBezTo>
                <a:cubicBezTo>
                  <a:pt x="818813" y="1365250"/>
                  <a:pt x="818982" y="1092200"/>
                  <a:pt x="819150" y="819150"/>
                </a:cubicBezTo>
                <a:lnTo>
                  <a:pt x="1638300" y="81915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 cmpd="sng">
            <a:solidFill>
              <a:srgbClr val="D2C39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168275" y="20637"/>
            <a:ext cx="1703387" cy="1703387"/>
          </a:xfrm>
          <a:prstGeom prst="ellipse">
            <a:avLst/>
          </a:prstGeom>
          <a:noFill/>
          <a:ln w="27300" cap="rnd" cmpd="sng">
            <a:solidFill>
              <a:srgbClr val="FFF6DB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5400" dir="5400000">
              <a:srgbClr val="AFA58D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5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564E4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5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000" dir="10800000">
              <a:srgbClr val="706B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5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500" dist="18500" dir="5400000" algn="tl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Google Shape;130;p15"/>
          <p:cNvSpPr/>
          <p:nvPr/>
        </p:nvSpPr>
        <p:spPr>
          <a:xfrm rot="-2160000">
            <a:off x="396875" y="954087"/>
            <a:ext cx="685800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5399" dir="3299947" sx="96000" sy="96000">
              <a:srgbClr val="EBDAB1">
                <a:alpha val="3960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5"/>
          <p:cNvSpPr/>
          <p:nvPr/>
        </p:nvSpPr>
        <p:spPr>
          <a:xfrm rot="2160000" flipH="1">
            <a:off x="5003800" y="936625"/>
            <a:ext cx="649287" cy="204787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5399" dir="3299947" sx="96000" sy="96000">
              <a:schemeClr val="lt2">
                <a:alpha val="19607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5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300" b="0" i="0" u="none" strike="noStrike" cap="none">
                <a:solidFill>
                  <a:srgbClr val="57231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116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C32D2E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84AA3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4" name="Google Shape;134;p1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15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A788"/>
              </a:buClr>
              <a:buSzPts val="1200"/>
              <a:buFont typeface="Arial"/>
              <a:buNone/>
              <a:defRPr sz="1200" b="0" i="0" u="none">
                <a:solidFill>
                  <a:srgbClr val="B5A7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ransition>
    <p:cover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158" name="Google Shape;158;p18"/>
          <p:cNvSpPr txBox="1">
            <a:spLocks noGrp="1"/>
          </p:cNvSpPr>
          <p:nvPr>
            <p:ph type="subTitle" idx="1"/>
          </p:nvPr>
        </p:nvSpPr>
        <p:spPr>
          <a:xfrm>
            <a:off x="1116012" y="1535921"/>
            <a:ext cx="7848600" cy="304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ru-RU" sz="48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Психолого-педагогические аспекты работы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ru-RU" sz="4800" b="0" i="0" u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классного </a:t>
            </a:r>
            <a:r>
              <a:rPr lang="ru-RU" sz="48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руководителя </a:t>
            </a:r>
            <a:endParaRPr lang="ru-RU" sz="4800" b="0" i="0" u="none" dirty="0" smtClean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ru-RU" sz="4800" b="0" i="0" u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</a:t>
            </a:r>
            <a:r>
              <a:rPr lang="ru-RU" sz="48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родителями</a:t>
            </a:r>
            <a:endParaRPr dirty="0"/>
          </a:p>
        </p:txBody>
      </p:sp>
      <p:sp>
        <p:nvSpPr>
          <p:cNvPr id="6" name="Google Shape;155;p18"/>
          <p:cNvSpPr txBox="1">
            <a:spLocks/>
          </p:cNvSpPr>
          <p:nvPr/>
        </p:nvSpPr>
        <p:spPr>
          <a:xfrm>
            <a:off x="966787" y="5720136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1320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Докладчик:  педагог-психолог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1320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Ряполова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71320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Arial"/>
              </a:rPr>
              <a:t> Наталья Владимировна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572314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Arial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8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53" name="Google Shape;253;p28"/>
          <p:cNvSpPr txBox="1">
            <a:spLocks noGrp="1"/>
          </p:cNvSpPr>
          <p:nvPr>
            <p:ph type="subTitle" idx="1"/>
          </p:nvPr>
        </p:nvSpPr>
        <p:spPr>
          <a:xfrm>
            <a:off x="1042987" y="1052512"/>
            <a:ext cx="7921625" cy="5329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ru-RU" sz="2000" b="1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Недостатки</a:t>
            </a:r>
            <a:endParaRPr/>
          </a:p>
          <a:p>
            <a:pPr marL="26987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1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Родитель-танк</a:t>
            </a:r>
            <a:r>
              <a:rPr lang="ru-RU" sz="2000" b="0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– прирожденный критик. Он изучил всю литературу о воспитании и обучении детей и считает себя экспертом в любых вопросах. «Танк» чаще других родителей спорит с учителями, в том числе из-за мелочей, и становится инициатором конфликтов. После того как конфликт разрешится, «танк» сообщит всем, кто был в нем виноват, – конечно же, не он. Если ему в голову придет какая-нибудь идея, он будет отстаивать ее до последнего, а если идею примут, начнет отдавать приказы.</a:t>
            </a:r>
            <a:endParaRPr/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0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Достоинства</a:t>
            </a:r>
            <a:endParaRPr/>
          </a:p>
          <a:p>
            <a:pPr marL="26987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0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 «танка» талант </a:t>
            </a:r>
            <a:r>
              <a:rPr lang="ru-RU" sz="2000" b="0" i="0" u="sng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создавать ажиотаж </a:t>
            </a:r>
            <a:r>
              <a:rPr lang="ru-RU" sz="2000" b="0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 любому вопросу. Поэтому, если на родительском собрании вам необходимо обсудить с родителями какой-то вопрос и узнать их мнения, начните с «танка». Спросите, что он думает, и дискуссия вам обеспечена. Критический подход «танка» ко всему бывает и конструктивным. Он лучше других предвидит проблемы там, где они не так очевидны</a:t>
            </a:r>
            <a:endParaRPr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9"/>
          <p:cNvSpPr txBox="1">
            <a:spLocks noGrp="1"/>
          </p:cNvSpPr>
          <p:nvPr>
            <p:ph type="subTitle" idx="1"/>
          </p:nvPr>
        </p:nvSpPr>
        <p:spPr>
          <a:xfrm>
            <a:off x="1042987" y="966727"/>
            <a:ext cx="7813675" cy="438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ru-RU" sz="2000" b="1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 b="0" i="0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 b="1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общаться</a:t>
            </a:r>
            <a:endParaRPr dirty="0"/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▪"/>
            </a:pPr>
            <a:r>
              <a:rPr lang="ru-RU" sz="24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Родитель-танк считает себя авторитетом во всем. Поэтому если предъявляет претензии, сделайте вид, что вам важно его мнение: «как, </a:t>
            </a:r>
            <a:r>
              <a:rPr lang="ru-RU" sz="2400" b="0" i="0" u="none" dirty="0" err="1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по-Вашему</a:t>
            </a:r>
            <a:r>
              <a:rPr lang="ru-RU" sz="24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стоит поступить?», «как реагировать, когда ребенок делает так?». </a:t>
            </a:r>
            <a:endParaRPr dirty="0"/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▪"/>
            </a:pPr>
            <a:r>
              <a:rPr lang="ru-RU" sz="24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 обсуждайте с ним детали, которые не относятся к делу. А то на вас польется шквал дополнительной критики и непрошеных советов. </a:t>
            </a:r>
            <a:endParaRPr sz="2400" b="0" i="0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" lvl="0" indent="0" algn="l" rtl="0">
              <a:spcBef>
                <a:spcPts val="600"/>
              </a:spcBef>
              <a:spcAft>
                <a:spcPts val="0"/>
              </a:spcAft>
              <a:buSzPts val="1920"/>
              <a:buNone/>
            </a:pPr>
            <a:endParaRPr sz="2400" b="0" i="0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1" name="Google Shape;261;p29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0"/>
          <p:cNvSpPr txBox="1">
            <a:spLocks noGrp="1"/>
          </p:cNvSpPr>
          <p:nvPr>
            <p:ph type="subTitle" idx="1"/>
          </p:nvPr>
        </p:nvSpPr>
        <p:spPr>
          <a:xfrm>
            <a:off x="1047001" y="642697"/>
            <a:ext cx="7848600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-RU" sz="40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 – гоночная машина </a:t>
            </a:r>
            <a:endParaRPr sz="4000" b="1" i="1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" lvl="0" indent="0" algn="l" rtl="0">
              <a:spcBef>
                <a:spcPts val="600"/>
              </a:spcBef>
              <a:spcAft>
                <a:spcPts val="0"/>
              </a:spcAft>
              <a:buSzPts val="3200"/>
              <a:buNone/>
            </a:pPr>
            <a:endParaRPr sz="4000" b="1" i="1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0" name="Google Shape;270;p30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115994257"/>
              </p:ext>
            </p:extLst>
          </p:nvPr>
        </p:nvGraphicFramePr>
        <p:xfrm>
          <a:off x="1112808" y="1380226"/>
          <a:ext cx="7264710" cy="4800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7063" y="1042578"/>
            <a:ext cx="2501661" cy="26211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1"/>
          <p:cNvSpPr txBox="1">
            <a:spLocks noGrp="1"/>
          </p:cNvSpPr>
          <p:nvPr>
            <p:ph type="subTitle" idx="1"/>
          </p:nvPr>
        </p:nvSpPr>
        <p:spPr>
          <a:xfrm>
            <a:off x="1087916" y="961875"/>
            <a:ext cx="7705725" cy="540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Недостатки</a:t>
            </a:r>
            <a:endParaRPr dirty="0"/>
          </a:p>
          <a:p>
            <a:pPr marL="26987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 – гоночная машина считает, что </a:t>
            </a:r>
            <a:r>
              <a:rPr lang="ru-RU" sz="20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его ребенок умеет все и на «отлично», но требует быть еще выше, сильнее, быстрее</a:t>
            </a:r>
            <a:r>
              <a:rPr lang="ru-RU" sz="20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Соревновательного духа требует родитель и от педагога. Причина не в том, что «гонщику» интересны состязания. Ему в первую очередь важно, чтобы его признали исключительным родителем и что он воспитывает вундеркинда. Без конкурсов такой родитель начинает провоцировать родителей соревноваться между собой, сравнивая своего ребенка с другими и нахваливая его даже без причин. До последнего отрицает даже явные трудности ребенка, потому что тащить одеяло на себя важнее. </a:t>
            </a:r>
            <a:endParaRPr dirty="0"/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Достоинства</a:t>
            </a:r>
            <a:endParaRPr dirty="0"/>
          </a:p>
          <a:p>
            <a:pPr marL="26987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Награды и победы в конкурсах принесут дети именно такого родителя</a:t>
            </a:r>
            <a:r>
              <a:rPr lang="ru-RU" sz="20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Он постоянно стимулирует своего ребенка на достижения</a:t>
            </a:r>
            <a:r>
              <a:rPr lang="ru-RU" sz="20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Ради победы в конкурсе готов его организовать и даже провести.  </a:t>
            </a:r>
            <a:endParaRPr sz="2000" b="0" i="0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1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281" name="Google Shape;281;p31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2"/>
          <p:cNvSpPr txBox="1">
            <a:spLocks noGrp="1"/>
          </p:cNvSpPr>
          <p:nvPr>
            <p:ph type="subTitle" idx="1"/>
          </p:nvPr>
        </p:nvSpPr>
        <p:spPr>
          <a:xfrm>
            <a:off x="1062037" y="1341437"/>
            <a:ext cx="7902575" cy="518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</a:pPr>
            <a:r>
              <a:rPr lang="ru-RU" sz="1400" b="1" i="1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 b="1" i="1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общаться</a:t>
            </a:r>
            <a:endParaRPr/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▪"/>
            </a:pPr>
            <a:r>
              <a:rPr lang="ru-RU" sz="2400" b="0" i="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Хвалите за вовлеченность, интерес к ребенку</a:t>
            </a:r>
            <a:r>
              <a:rPr lang="ru-RU"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но не сравнивайте с другими родителями. </a:t>
            </a:r>
            <a:endParaRPr/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▪"/>
            </a:pPr>
            <a:r>
              <a:rPr lang="ru-RU"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Используйте прием «зато», если ребенок «гонщика» с чем-то не справляется: «Да, ваш ребенок пока не читает, зато прекрасно запоминает и рассказывает». </a:t>
            </a:r>
            <a:endParaRPr sz="2400" b="0" i="0" u="non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▪"/>
            </a:pPr>
            <a:r>
              <a:rPr lang="ru-RU" sz="2400" b="0" i="0" u="sng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 критикуйте родителя и его ребенка в присутствии других. </a:t>
            </a:r>
            <a:endParaRPr sz="2400" b="0" i="0" u="sng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▪"/>
            </a:pPr>
            <a:r>
              <a:rPr lang="ru-RU" sz="24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Вручайте грамоты и благодарности за любую помощь. Публично демонстрируйте достижения: на стендах с поделками, рисунками, фотографиями, на сайте образовательного учреждения в разделе о достижениях. </a:t>
            </a:r>
            <a:endParaRPr/>
          </a:p>
        </p:txBody>
      </p:sp>
      <p:sp>
        <p:nvSpPr>
          <p:cNvPr id="290" name="Google Shape;290;p32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3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00" name="Google Shape;300;p33"/>
          <p:cNvSpPr txBox="1">
            <a:spLocks noGrp="1"/>
          </p:cNvSpPr>
          <p:nvPr>
            <p:ph type="subTitle" idx="1"/>
          </p:nvPr>
        </p:nvSpPr>
        <p:spPr>
          <a:xfrm>
            <a:off x="1004887" y="754062"/>
            <a:ext cx="7921625" cy="598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-RU" sz="4000" b="1" i="1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 – скорый поезд </a:t>
            </a:r>
            <a:endParaRPr/>
          </a:p>
        </p:txBody>
      </p:sp>
      <p:sp>
        <p:nvSpPr>
          <p:cNvPr id="10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740323742"/>
              </p:ext>
            </p:extLst>
          </p:nvPr>
        </p:nvGraphicFramePr>
        <p:xfrm>
          <a:off x="1061049" y="1406107"/>
          <a:ext cx="7303022" cy="4752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8929" y="2797351"/>
            <a:ext cx="3258248" cy="32715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4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11" name="Google Shape;311;p34"/>
          <p:cNvSpPr txBox="1">
            <a:spLocks noGrp="1"/>
          </p:cNvSpPr>
          <p:nvPr>
            <p:ph type="subTitle" idx="1"/>
          </p:nvPr>
        </p:nvSpPr>
        <p:spPr>
          <a:xfrm>
            <a:off x="1042987" y="1052512"/>
            <a:ext cx="7921625" cy="554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Недостатки</a:t>
            </a:r>
            <a:endParaRPr dirty="0"/>
          </a:p>
          <a:p>
            <a:pPr marL="26987" lvl="0" indent="0" algn="just" rtl="0"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ru-RU" sz="1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 – </a:t>
            </a:r>
            <a:r>
              <a:rPr lang="ru-RU" sz="1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скорый поезд вечно торопится, торопит других или вообще вне зоны доступа</a:t>
            </a:r>
            <a:r>
              <a:rPr lang="ru-RU" sz="1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Поэтому от него вы вряд ли добьетесь тесного сотрудничества. Он совершенно </a:t>
            </a:r>
            <a:r>
              <a:rPr lang="ru-RU" sz="1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 интересуется, чем и как занимается его чадо</a:t>
            </a:r>
            <a:r>
              <a:rPr lang="ru-RU" sz="1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Не ходит на родительские собрания и мероприятия. Он не смотрит со своими детьми мультики, не гуляет с ними и уж тем более не участвует в детских забавах. Все это ложится на плечи бабушек, няней, педагогов и других чужих, по сути, людей. </a:t>
            </a:r>
            <a:r>
              <a:rPr lang="ru-RU" sz="1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Ребенок </a:t>
            </a:r>
            <a:r>
              <a:rPr lang="ru-RU" sz="1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отстраненного родителя </a:t>
            </a:r>
            <a:r>
              <a:rPr lang="ru-RU" sz="1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часто предоставлен сам себе</a:t>
            </a:r>
            <a:r>
              <a:rPr lang="ru-RU" sz="1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поэтому попадает в группу проблемных детей. </a:t>
            </a:r>
            <a:endParaRPr dirty="0"/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Достоинства</a:t>
            </a:r>
            <a:endParaRPr dirty="0"/>
          </a:p>
          <a:p>
            <a:pPr marL="26987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ru-RU" sz="1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«Скорый поезд» хочет сам и призывает окружающих </a:t>
            </a:r>
            <a:r>
              <a:rPr lang="ru-RU" sz="1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договариваться быстро и не конфликтовать</a:t>
            </a:r>
            <a:r>
              <a:rPr lang="ru-RU" sz="1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Он не вмешивается в работу образовательного учреждения и доверяет его работникам. Не ввязывается в склоки и не сплетничает с другими родителями. </a:t>
            </a:r>
            <a:endParaRPr dirty="0"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5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20" name="Google Shape;320;p35"/>
          <p:cNvSpPr txBox="1">
            <a:spLocks noGrp="1"/>
          </p:cNvSpPr>
          <p:nvPr>
            <p:ph type="subTitle" idx="1"/>
          </p:nvPr>
        </p:nvSpPr>
        <p:spPr>
          <a:xfrm>
            <a:off x="1062037" y="822325"/>
            <a:ext cx="7921625" cy="554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общаться</a:t>
            </a:r>
            <a:endParaRPr dirty="0"/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Коротко и по делу</a:t>
            </a:r>
            <a:r>
              <a:rPr lang="ru-RU" sz="24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«давайте быстро обсудим…», «уделите мне 5 минут, нам надо поговорить об…», «я пришла к такому выводу…», «я думаю, вам важно будет знать, что …». </a:t>
            </a:r>
            <a:endParaRPr dirty="0"/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 – скорый поезд зачастую просто </a:t>
            </a:r>
            <a:r>
              <a:rPr lang="ru-RU" sz="24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 знает, как решить проблемы,</a:t>
            </a:r>
            <a:r>
              <a:rPr lang="ru-RU" sz="24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 которыми он сталкивается в процессе воспитания. Поэтому избегает их. </a:t>
            </a:r>
            <a:endParaRPr sz="2400" b="0" i="0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Ставьте его в известность</a:t>
            </a:r>
            <a:r>
              <a:rPr lang="ru-RU" sz="24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если у ребенка зафиксировали нарушения поведения.</a:t>
            </a:r>
            <a:endParaRPr dirty="0"/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Акцентируйте внимание </a:t>
            </a:r>
            <a:r>
              <a:rPr lang="ru-RU" sz="24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 том, что необходимо быстро принять меры, чтобы не запустить проблему. </a:t>
            </a:r>
            <a:endParaRPr sz="2400" b="0" i="0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Спрашивайте его мнение</a:t>
            </a:r>
            <a:r>
              <a:rPr lang="ru-RU" sz="24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«а что поможет, если он(а)…?», «как вы думаете, зачем он(а) так делает?». </a:t>
            </a:r>
            <a:endParaRPr dirty="0"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6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29" name="Google Shape;329;p36"/>
          <p:cNvSpPr txBox="1">
            <a:spLocks noGrp="1"/>
          </p:cNvSpPr>
          <p:nvPr>
            <p:ph type="subTitle" idx="1"/>
          </p:nvPr>
        </p:nvSpPr>
        <p:spPr>
          <a:xfrm>
            <a:off x="1005577" y="698380"/>
            <a:ext cx="79216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ru-RU" sz="36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 – трехколесный велосипед </a:t>
            </a:r>
            <a:endParaRPr dirty="0"/>
          </a:p>
        </p:txBody>
      </p:sp>
      <p:sp>
        <p:nvSpPr>
          <p:cNvPr id="10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998818913"/>
              </p:ext>
            </p:extLst>
          </p:nvPr>
        </p:nvGraphicFramePr>
        <p:xfrm>
          <a:off x="1052423" y="1285337"/>
          <a:ext cx="7298201" cy="5348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69479" y="3286637"/>
            <a:ext cx="3174521" cy="335332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7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40" name="Google Shape;340;p37"/>
          <p:cNvSpPr txBox="1">
            <a:spLocks noGrp="1"/>
          </p:cNvSpPr>
          <p:nvPr>
            <p:ph type="subTitle" idx="1"/>
          </p:nvPr>
        </p:nvSpPr>
        <p:spPr>
          <a:xfrm>
            <a:off x="1042987" y="1052512"/>
            <a:ext cx="7921625" cy="5329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Недостатки</a:t>
            </a:r>
            <a:endParaRPr dirty="0"/>
          </a:p>
          <a:p>
            <a:pPr marL="26987" lvl="0" indent="0" algn="just" rtl="0"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ru-RU" sz="1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 – трехколесный велосипед сам как ребенок</a:t>
            </a:r>
            <a:r>
              <a:rPr lang="ru-RU" sz="1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не самостоятельный. Отсюда и образ – для поддержки нужно третье колесо. </a:t>
            </a:r>
            <a:r>
              <a:rPr lang="ru-RU" sz="1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 умеет принимать решения, отказывается от ответственности, перекладывает свои функции на других членов семьи</a:t>
            </a:r>
            <a:r>
              <a:rPr lang="ru-RU" sz="1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Поэтому если вы поручили ему серьезную задачу, то будьте готовы – без вашего постоянного контроля он может все провалить. Любые серьезные переговоры он попытается свести к шуткам и смеху. Даже если вы обсуждаете нужды и трудности ребенка, не ждите адекватной реакции.  </a:t>
            </a:r>
            <a:endParaRPr sz="1800" b="0" i="0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Достоинства</a:t>
            </a:r>
            <a:endParaRPr dirty="0"/>
          </a:p>
          <a:p>
            <a:pPr marL="26987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</a:pPr>
            <a:r>
              <a:rPr lang="ru-RU" sz="1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Милый, открытый и доброжелательный. Доверяет педагогам, спрашивает и ценит их мнение. Участвует во всех мероприятиях, поддерживает игру и непосредственность детей. </a:t>
            </a:r>
            <a:endParaRPr dirty="0"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>
            <a:spLocks noGrp="1"/>
          </p:cNvSpPr>
          <p:nvPr>
            <p:ph type="subTitle" idx="1"/>
          </p:nvPr>
        </p:nvSpPr>
        <p:spPr>
          <a:xfrm>
            <a:off x="1042987" y="1393825"/>
            <a:ext cx="7921625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«Школа – не здание, не кабинеты, не образцовая наглядная агитация.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Школа – это возвышенный дух, мечта, идея, которые увлекают сразу троих – </a:t>
            </a:r>
            <a:r>
              <a:rPr lang="ru-RU" sz="2400" b="1" i="0" u="sng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ребенка, учителя, родителя</a:t>
            </a:r>
            <a:r>
              <a:rPr lang="ru-RU" sz="2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2400" b="1" i="0" u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Если их нет, значит то не школа, а обычная бухгалтерия, где приходят и уходят по звонку, зарабатывают – кто деньги, кто оценки и считают дни  до отпуска и минуты до очередного звонка… </a:t>
            </a:r>
            <a:endParaRPr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2400" b="1" i="0" u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Учитель призван реализовывать мечты детей…»</a:t>
            </a:r>
            <a:br>
              <a:rPr lang="ru-RU" sz="2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А.А. </a:t>
            </a:r>
            <a:r>
              <a:rPr lang="ru-RU" sz="2400" b="0" i="0" u="none" dirty="0" err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Захаренко</a:t>
            </a:r>
            <a:endParaRPr dirty="0"/>
          </a:p>
        </p:txBody>
      </p:sp>
      <p:sp>
        <p:nvSpPr>
          <p:cNvPr id="7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8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49" name="Google Shape;349;p38"/>
          <p:cNvSpPr txBox="1">
            <a:spLocks noGrp="1"/>
          </p:cNvSpPr>
          <p:nvPr>
            <p:ph type="subTitle" idx="1"/>
          </p:nvPr>
        </p:nvSpPr>
        <p:spPr>
          <a:xfrm>
            <a:off x="1050925" y="819150"/>
            <a:ext cx="7921625" cy="592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1" i="1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общаться</a:t>
            </a:r>
            <a:endParaRPr/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 b="0" i="0" u="sng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Избегайте учительской позиции</a:t>
            </a:r>
            <a:r>
              <a:rPr lang="ru-RU" sz="2400" b="0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поучать, пристыжать, разрешать, запрещать. Иначе «велосипед» так и не сможет сам принимать решения и нести за них ответственность. </a:t>
            </a:r>
            <a:endParaRPr sz="2400" b="0" i="0" u="none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 b="0" i="0" u="sng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Проявляйте интерес к его мнению</a:t>
            </a:r>
            <a:r>
              <a:rPr lang="ru-RU" sz="2400" b="0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«подумайте еще до завтра и обсудим». </a:t>
            </a:r>
            <a:endParaRPr sz="2400" b="0" i="0" u="none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 b="0" i="0" u="sng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Спрашивайте:</a:t>
            </a:r>
            <a:r>
              <a:rPr lang="ru-RU" sz="2400" b="0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«как Вы обычно поступаете, если …?», «что Вы предложите?». Напоминайте ему его же успешный опыт в воспитании. </a:t>
            </a:r>
            <a:endParaRPr sz="2400" b="0" i="0" u="none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 b="0" i="0" u="sng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Поддерживайте любые проявления </a:t>
            </a:r>
            <a:r>
              <a:rPr lang="ru-RU" sz="2400" b="0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осмысленной заботы о ребенке, хвалите: «как хорошо, что Вы уделяете этому внимание». </a:t>
            </a:r>
            <a:endParaRPr sz="2400" b="0" i="0" u="none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-12192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Font typeface="Arial"/>
              <a:buChar char="•"/>
            </a:pPr>
            <a:r>
              <a:rPr lang="ru-RU" sz="2400" b="0" i="0" u="sng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Поддерживайте его попытки высказать свое мнение</a:t>
            </a:r>
            <a:r>
              <a:rPr lang="ru-RU" sz="2400" b="0" i="0" u="none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даже если оно наивное. </a:t>
            </a:r>
            <a:endParaRPr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0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67" name="Google Shape;367;p40"/>
          <p:cNvSpPr/>
          <p:nvPr/>
        </p:nvSpPr>
        <p:spPr>
          <a:xfrm>
            <a:off x="880515" y="3098464"/>
            <a:ext cx="7920880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2122"/>
              </a:buClr>
              <a:buSzPts val="6600"/>
              <a:buFont typeface="Constantia"/>
              <a:buNone/>
            </a:pPr>
            <a:r>
              <a:rPr lang="ru-RU" sz="6600" b="1" i="0" u="none" strike="noStrike" cap="none" dirty="0" smtClean="0">
                <a:solidFill>
                  <a:srgbClr val="922122"/>
                </a:solidFill>
                <a:latin typeface="Constantia"/>
                <a:ea typeface="Constantia"/>
                <a:cs typeface="Constantia"/>
                <a:sym typeface="Constantia"/>
              </a:rPr>
              <a:t>Спасибо </a:t>
            </a:r>
            <a:r>
              <a:rPr lang="ru-RU" sz="6600" b="1" i="0" u="none" strike="noStrike" cap="none" dirty="0">
                <a:solidFill>
                  <a:srgbClr val="922122"/>
                </a:solidFill>
                <a:latin typeface="Constantia"/>
                <a:ea typeface="Constantia"/>
                <a:cs typeface="Constantia"/>
                <a:sym typeface="Constantia"/>
              </a:rPr>
              <a:t>за внимание!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2122"/>
              </a:buClr>
              <a:buSzPts val="6600"/>
              <a:buFont typeface="Constantia"/>
              <a:buNone/>
            </a:pPr>
            <a:r>
              <a:rPr lang="ru-RU" sz="6600" b="1" i="0" u="none" strike="noStrike" cap="none" dirty="0">
                <a:solidFill>
                  <a:srgbClr val="922122"/>
                </a:solidFill>
                <a:latin typeface="Constantia"/>
                <a:ea typeface="Constantia"/>
                <a:cs typeface="Constantia"/>
                <a:sym typeface="Constantia"/>
              </a:rPr>
              <a:t>Успехов в работе!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4083" y="489010"/>
            <a:ext cx="2456911" cy="245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5" name="Google Shape;185;p21"/>
          <p:cNvSpPr txBox="1">
            <a:spLocks noGrp="1"/>
          </p:cNvSpPr>
          <p:nvPr>
            <p:ph type="subTitle" idx="1"/>
          </p:nvPr>
        </p:nvSpPr>
        <p:spPr>
          <a:xfrm>
            <a:off x="1116012" y="766482"/>
            <a:ext cx="7848600" cy="384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Педагог, определив тип семьи ребёнка, сможет найти правильный подход для взаимодействия и успешно осуществлять работу с родителями.</a:t>
            </a:r>
            <a:endParaRPr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ru-RU" sz="2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Всей своей работой </a:t>
            </a:r>
            <a:r>
              <a:rPr lang="ru-RU" sz="2400" b="0" i="0" u="sng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педагоги доказывают родителям</a:t>
            </a:r>
            <a:r>
              <a:rPr lang="ru-RU" sz="2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что их вовлечение в психолого-педагогическую деятельность, заинтересованное участие в учебно-воспитательном  процессе  </a:t>
            </a:r>
            <a:r>
              <a:rPr lang="ru-RU" sz="2400" b="1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важно не потому, что этого хочет педагог</a:t>
            </a:r>
            <a:r>
              <a:rPr lang="ru-RU" sz="2400" b="0" i="0" u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а потому, что это необходимо </a:t>
            </a:r>
            <a:r>
              <a:rPr lang="ru-RU" sz="2400" b="0" i="0" u="sng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развития их собственного ребенка</a:t>
            </a:r>
            <a:r>
              <a:rPr lang="ru-RU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dirty="0"/>
          </a:p>
        </p:txBody>
      </p:sp>
      <p:sp>
        <p:nvSpPr>
          <p:cNvPr id="9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9291" y="4802204"/>
            <a:ext cx="32435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r">
              <a:buSzPts val="1600"/>
            </a:pPr>
            <a:r>
              <a:rPr lang="ru-RU" dirty="0" smtClean="0">
                <a:solidFill>
                  <a:srgbClr val="320E04"/>
                </a:solidFill>
              </a:rPr>
              <a:t>Разработчик данного метода: </a:t>
            </a:r>
            <a:endParaRPr lang="ru-RU" dirty="0" smtClean="0">
              <a:solidFill>
                <a:srgbClr val="320E04"/>
              </a:solidFill>
            </a:endParaRPr>
          </a:p>
          <a:p>
            <a:pPr marL="0" lvl="0" indent="0" algn="r">
              <a:buSzPts val="1600"/>
            </a:pPr>
            <a:r>
              <a:rPr lang="ru-RU" b="1" dirty="0" smtClean="0">
                <a:solidFill>
                  <a:srgbClr val="320E04"/>
                </a:solidFill>
              </a:rPr>
              <a:t>Александра </a:t>
            </a:r>
            <a:r>
              <a:rPr lang="ru-RU" b="1" dirty="0" smtClean="0">
                <a:solidFill>
                  <a:srgbClr val="320E04"/>
                </a:solidFill>
              </a:rPr>
              <a:t>Фокина</a:t>
            </a:r>
            <a:endParaRPr lang="ru-RU" b="1" dirty="0" smtClean="0"/>
          </a:p>
          <a:p>
            <a:pPr marL="0" lvl="0" indent="0" algn="r">
              <a:buSzPts val="1600"/>
            </a:pPr>
            <a:r>
              <a:rPr lang="ru-RU" dirty="0" smtClean="0">
                <a:solidFill>
                  <a:srgbClr val="320E04"/>
                </a:solidFill>
              </a:rPr>
              <a:t>доцент кафедры возрастной </a:t>
            </a:r>
            <a:endParaRPr lang="ru-RU" dirty="0" smtClean="0">
              <a:solidFill>
                <a:srgbClr val="320E04"/>
              </a:solidFill>
            </a:endParaRPr>
          </a:p>
          <a:p>
            <a:pPr marL="0" lvl="0" indent="0" algn="r">
              <a:buSzPts val="1600"/>
            </a:pPr>
            <a:r>
              <a:rPr lang="ru-RU" dirty="0" smtClean="0">
                <a:solidFill>
                  <a:srgbClr val="320E04"/>
                </a:solidFill>
              </a:rPr>
              <a:t>психологии </a:t>
            </a:r>
            <a:r>
              <a:rPr lang="ru-RU" dirty="0" smtClean="0">
                <a:solidFill>
                  <a:srgbClr val="320E04"/>
                </a:solidFill>
              </a:rPr>
              <a:t>МГППУ</a:t>
            </a:r>
            <a:r>
              <a:rPr lang="ru-RU" dirty="0" smtClean="0">
                <a:solidFill>
                  <a:srgbClr val="320E04"/>
                </a:solidFill>
              </a:rPr>
              <a:t>,</a:t>
            </a:r>
          </a:p>
          <a:p>
            <a:pPr marL="0" lvl="0" indent="0" algn="r">
              <a:buSzPts val="1600"/>
            </a:pPr>
            <a:r>
              <a:rPr lang="ru-RU" dirty="0" smtClean="0">
                <a:solidFill>
                  <a:srgbClr val="320E04"/>
                </a:solidFill>
              </a:rPr>
              <a:t> </a:t>
            </a:r>
            <a:r>
              <a:rPr lang="ru-RU" dirty="0" smtClean="0">
                <a:solidFill>
                  <a:srgbClr val="320E04"/>
                </a:solidFill>
              </a:rPr>
              <a:t>член </a:t>
            </a:r>
            <a:r>
              <a:rPr lang="ru-RU" dirty="0" smtClean="0">
                <a:solidFill>
                  <a:srgbClr val="320E04"/>
                </a:solidFill>
              </a:rPr>
              <a:t>Федерации психологов-</a:t>
            </a:r>
          </a:p>
          <a:p>
            <a:pPr marL="0" lvl="0" indent="0" algn="r">
              <a:buSzPts val="1600"/>
            </a:pPr>
            <a:r>
              <a:rPr lang="ru-RU" dirty="0" smtClean="0">
                <a:solidFill>
                  <a:srgbClr val="320E04"/>
                </a:solidFill>
              </a:rPr>
              <a:t>консультантов </a:t>
            </a:r>
            <a:r>
              <a:rPr lang="ru-RU" dirty="0" smtClean="0">
                <a:solidFill>
                  <a:srgbClr val="320E04"/>
                </a:solidFill>
              </a:rPr>
              <a:t>России</a:t>
            </a:r>
            <a:endParaRPr lang="ru-RU" dirty="0"/>
          </a:p>
        </p:txBody>
      </p:sp>
      <p:pic>
        <p:nvPicPr>
          <p:cNvPr id="2050" name="Picture 2" descr="C:\Users\Администратор\Downloads\3977077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9890" y="4209691"/>
            <a:ext cx="4814110" cy="2139261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2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5" name="Google Shape;195;p22"/>
          <p:cNvSpPr txBox="1">
            <a:spLocks noGrp="1"/>
          </p:cNvSpPr>
          <p:nvPr>
            <p:ph type="subTitle" idx="1"/>
          </p:nvPr>
        </p:nvSpPr>
        <p:spPr>
          <a:xfrm>
            <a:off x="1066202" y="1052512"/>
            <a:ext cx="7646478" cy="561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ru-RU" sz="4400" i="0" dirty="0" smtClean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Данная типология </a:t>
            </a:r>
            <a:r>
              <a:rPr lang="ru-RU" sz="4400" i="0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 о том, как научить родителей воспитывать детей</a:t>
            </a:r>
            <a:r>
              <a:rPr lang="ru-RU" sz="440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а о том, </a:t>
            </a:r>
            <a:r>
              <a:rPr lang="ru-RU" sz="440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педагогам найти индивидуальный подход </a:t>
            </a:r>
            <a:r>
              <a:rPr lang="ru-RU" sz="440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 каждому родителю и общаться без </a:t>
            </a:r>
            <a:r>
              <a:rPr lang="ru-RU" sz="4400" i="0" u="none" dirty="0" smtClean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конфликтов</a:t>
            </a:r>
            <a:endParaRPr sz="4400" dirty="0"/>
          </a:p>
          <a:p>
            <a:pPr marL="26987" lvl="0" indent="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ru-RU" sz="32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3"/>
          <p:cNvSpPr txBox="1">
            <a:spLocks noGrp="1"/>
          </p:cNvSpPr>
          <p:nvPr>
            <p:ph type="subTitle" idx="1"/>
          </p:nvPr>
        </p:nvSpPr>
        <p:spPr>
          <a:xfrm>
            <a:off x="1025734" y="662138"/>
            <a:ext cx="7921625" cy="547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ru-RU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48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Родитель-вертолёт</a:t>
            </a:r>
            <a:endParaRPr sz="4800" b="1" i="1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1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 b="0" i="0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endParaRPr sz="32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" lvl="0" indent="0" algn="l" rtl="0">
              <a:spcBef>
                <a:spcPts val="600"/>
              </a:spcBef>
              <a:spcAft>
                <a:spcPts val="0"/>
              </a:spcAft>
              <a:buSzPts val="2560"/>
              <a:buNone/>
            </a:pPr>
            <a:endParaRPr sz="32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Google Shape;203;p23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201989208"/>
              </p:ext>
            </p:extLst>
          </p:nvPr>
        </p:nvGraphicFramePr>
        <p:xfrm>
          <a:off x="1181819" y="1483744"/>
          <a:ext cx="7599872" cy="4925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5375" y="2785406"/>
            <a:ext cx="2468625" cy="24965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4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15" name="Google Shape;215;p24"/>
          <p:cNvSpPr txBox="1">
            <a:spLocks noGrp="1"/>
          </p:cNvSpPr>
          <p:nvPr>
            <p:ph type="subTitle" idx="1"/>
          </p:nvPr>
        </p:nvSpPr>
        <p:spPr>
          <a:xfrm>
            <a:off x="1042987" y="1052512"/>
            <a:ext cx="7921625" cy="5329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ru-RU" sz="28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Недостатки:</a:t>
            </a:r>
            <a:endParaRPr dirty="0"/>
          </a:p>
          <a:p>
            <a:pPr marL="26987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ru-RU" sz="2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Родитель-вертолет </a:t>
            </a:r>
            <a:r>
              <a:rPr lang="ru-RU" sz="2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старается контролировать </a:t>
            </a:r>
            <a:r>
              <a:rPr lang="ru-RU" sz="2800" b="0" i="0" u="sng" dirty="0" smtClean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всё, </a:t>
            </a:r>
            <a:r>
              <a:rPr lang="ru-RU" sz="2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что касается ребенка</a:t>
            </a:r>
            <a:r>
              <a:rPr lang="ru-RU" sz="2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dirty="0"/>
          </a:p>
          <a:p>
            <a:pPr marL="26987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ru-RU" sz="2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Ему кажется, что если этого не делать, что-нибудь случится. Школа, класс, профильные предметы, дополнительные занятия, мероприятия и друзья – </a:t>
            </a:r>
            <a:r>
              <a:rPr lang="ru-RU" sz="2800" b="0" i="0" u="sng" dirty="0" smtClean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всё это </a:t>
            </a:r>
            <a:r>
              <a:rPr lang="ru-RU" sz="2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выбирает родитель</a:t>
            </a:r>
            <a:r>
              <a:rPr lang="ru-RU" sz="2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dirty="0"/>
          </a:p>
          <a:p>
            <a:pPr marL="26987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ru-RU" sz="2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 результате </a:t>
            </a:r>
            <a:r>
              <a:rPr lang="ru-RU" sz="2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ребенок </a:t>
            </a:r>
            <a:r>
              <a:rPr lang="ru-RU" sz="2800" b="0" i="0" u="sng" dirty="0" smtClean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растёт </a:t>
            </a:r>
            <a:r>
              <a:rPr lang="ru-RU" sz="2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несамостоятельным</a:t>
            </a:r>
            <a:r>
              <a:rPr lang="ru-RU" sz="2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dirty="0"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5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24" name="Google Shape;224;p25"/>
          <p:cNvSpPr txBox="1">
            <a:spLocks noGrp="1"/>
          </p:cNvSpPr>
          <p:nvPr>
            <p:ph type="subTitle" idx="1"/>
          </p:nvPr>
        </p:nvSpPr>
        <p:spPr>
          <a:xfrm>
            <a:off x="1042987" y="1052512"/>
            <a:ext cx="7921625" cy="5329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ru-RU" sz="1800" b="1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Достоинства</a:t>
            </a:r>
            <a:endParaRPr dirty="0"/>
          </a:p>
          <a:p>
            <a:pPr marL="26987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None/>
            </a:pPr>
            <a:r>
              <a:rPr lang="ru-RU" sz="2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Дети в семье </a:t>
            </a:r>
            <a:r>
              <a:rPr lang="ru-RU" sz="2800" b="0" i="0" u="sng" dirty="0" smtClean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родителя-вертолёта </a:t>
            </a:r>
            <a:r>
              <a:rPr lang="ru-RU" sz="2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никогда не остаются без внимания</a:t>
            </a:r>
            <a:r>
              <a:rPr lang="ru-RU" sz="2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Они всегда одеты, обуты, умыты и накормлены. «Вертолет» ежедневно, в крайнем случае еженедельно, проверяет дневник. Он обязательно похвалит ребенка за хорошую оценку, а за плохую – накажет. Поскольку такие родители активны, ответственны, сверхбдительные и осторожны, </a:t>
            </a:r>
            <a:r>
              <a:rPr lang="ru-RU" sz="2800" b="0" i="0" u="sng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они незаменимы как помощники в организации </a:t>
            </a:r>
            <a:r>
              <a:rPr lang="ru-RU" sz="2800" b="0" i="0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детских мероприятий – и классных, и общешкольных. </a:t>
            </a:r>
            <a:endParaRPr dirty="0"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6"/>
          <p:cNvSpPr txBox="1">
            <a:spLocks noGrp="1"/>
          </p:cNvSpPr>
          <p:nvPr>
            <p:ph type="subTitle" idx="1"/>
          </p:nvPr>
        </p:nvSpPr>
        <p:spPr>
          <a:xfrm>
            <a:off x="827087" y="1185862"/>
            <a:ext cx="8208962" cy="548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ru-RU" sz="2800" b="1" i="1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 общаться</a:t>
            </a:r>
            <a:endParaRPr dirty="0"/>
          </a:p>
          <a:p>
            <a:pPr marL="457200" lvl="1" indent="-1524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</a:pPr>
            <a:r>
              <a:rPr lang="ru-RU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 родителем-вертолетом лучше </a:t>
            </a:r>
            <a:r>
              <a:rPr lang="ru-RU" sz="24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говорить о настоящем</a:t>
            </a:r>
            <a:r>
              <a:rPr lang="ru-RU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а не о будущем. </a:t>
            </a:r>
            <a:endParaRPr dirty="0"/>
          </a:p>
          <a:p>
            <a:pPr marL="457200" lvl="1" indent="-1524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</a:pPr>
            <a:r>
              <a:rPr lang="ru-RU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Если видите тревогу на его лице, выразите сочувствие и предложите помощь: «Я понимаю Ваши опасения», «Я знаю, это сложно принять». Задайте вопросы: «Что именно Вас беспокоит?», «Какая помощь Вам нужна?». </a:t>
            </a:r>
            <a:endParaRPr dirty="0"/>
          </a:p>
          <a:p>
            <a:pPr marL="457200" lvl="1" indent="-152400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</a:pPr>
            <a:r>
              <a:rPr lang="ru-RU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Посоветуйте ему читать новости и другую информацию на сайте школы – пусть он поверит в то, что у него все под контролем. В противном случае «вертолет» будет надоедать учителям и вам звонками, письмами, а если ребенок будет плохо учиться, то и жалобами. </a:t>
            </a:r>
            <a:endParaRPr dirty="0"/>
          </a:p>
          <a:p>
            <a:pPr marL="26987" lvl="0" indent="0" algn="just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  <a:p>
            <a:pPr marL="26987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endParaRPr sz="32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" lvl="0" indent="0" algn="l" rtl="0">
              <a:spcBef>
                <a:spcPts val="600"/>
              </a:spcBef>
              <a:spcAft>
                <a:spcPts val="0"/>
              </a:spcAft>
              <a:buSzPts val="2560"/>
              <a:buNone/>
            </a:pPr>
            <a:endParaRPr sz="3200" b="0" i="0" u="none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26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7"/>
          <p:cNvSpPr txBox="1">
            <a:spLocks noGrp="1"/>
          </p:cNvSpPr>
          <p:nvPr>
            <p:ph type="subTitle" idx="1"/>
          </p:nvPr>
        </p:nvSpPr>
        <p:spPr>
          <a:xfrm>
            <a:off x="1089504" y="631975"/>
            <a:ext cx="7651750" cy="550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6987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840"/>
              <a:buNone/>
            </a:pPr>
            <a:r>
              <a:rPr lang="ru-RU" sz="4800" b="1" i="1" u="none" dirty="0">
                <a:solidFill>
                  <a:srgbClr val="320E0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Родитель-танк</a:t>
            </a:r>
            <a:endParaRPr dirty="0"/>
          </a:p>
          <a:p>
            <a:pPr marL="27432" lvl="0" indent="0" algn="l" rtl="0">
              <a:spcBef>
                <a:spcPts val="600"/>
              </a:spcBef>
              <a:spcAft>
                <a:spcPts val="0"/>
              </a:spcAft>
              <a:buSzPts val="3840"/>
              <a:buNone/>
            </a:pPr>
            <a:endParaRPr sz="4800" b="1" i="1" u="none" dirty="0">
              <a:solidFill>
                <a:srgbClr val="320E0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27"/>
          <p:cNvSpPr txBox="1"/>
          <p:nvPr/>
        </p:nvSpPr>
        <p:spPr>
          <a:xfrm>
            <a:off x="1258887" y="908050"/>
            <a:ext cx="45720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800"/>
              <a:buFont typeface="Arial"/>
              <a:buNone/>
            </a:pPr>
            <a:r>
              <a:rPr lang="ru-RU" sz="1800" b="1" i="0" u="none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" name="Google Shape;155;p18"/>
          <p:cNvSpPr txBox="1">
            <a:spLocks noGrp="1"/>
          </p:cNvSpPr>
          <p:nvPr>
            <p:ph type="ctrTitle"/>
          </p:nvPr>
        </p:nvSpPr>
        <p:spPr>
          <a:xfrm>
            <a:off x="1042987" y="188912"/>
            <a:ext cx="7850187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3204"/>
              </a:buClr>
              <a:buSzPts val="1600"/>
              <a:buFont typeface="Arial"/>
              <a:buNone/>
            </a:pP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b="1" i="0" u="none" dirty="0" smtClean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>МОУ «Октябрьская СОШ им. Ю.Чумака»</a:t>
            </a:r>
            <a: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1600" b="1" i="0" u="none" dirty="0">
                <a:solidFill>
                  <a:srgbClr val="71320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400" b="0" i="0" u="none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4106204389"/>
              </p:ext>
            </p:extLst>
          </p:nvPr>
        </p:nvGraphicFramePr>
        <p:xfrm>
          <a:off x="966158" y="1909481"/>
          <a:ext cx="7384466" cy="4568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8981" y="2047248"/>
            <a:ext cx="3729840" cy="395920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олнцестояние">
  <a:themeElements>
    <a:clrScheme name="Солнцестояние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648</Words>
  <Application>Microsoft Office PowerPoint</Application>
  <PresentationFormat>Экран (4:3)</PresentationFormat>
  <Paragraphs>194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1_Солнцестояние</vt:lpstr>
      <vt:lpstr>Солнцестояние</vt:lpstr>
      <vt:lpstr>2_Солнцестояние</vt:lpstr>
      <vt:lpstr>3_Солнцестояние</vt:lpstr>
      <vt:lpstr>4_Солнцестояние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    МОУ «Октябрьская СОШ им. Ю.Чумака» 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«Октябрьская СОШ им. Ю.Чумака»</dc:title>
  <dc:creator>Jegor-admin</dc:creator>
  <cp:lastModifiedBy>Jegor-admin</cp:lastModifiedBy>
  <cp:revision>6</cp:revision>
  <dcterms:modified xsi:type="dcterms:W3CDTF">2020-12-07T15:54:48Z</dcterms:modified>
</cp:coreProperties>
</file>