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7" r:id="rId13"/>
    <p:sldId id="271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F61BC5-16E2-43F3-B271-E138E72F4BB8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75F8D8-5B59-484A-94A6-2AD9971F639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</a:rPr>
            <a:t>МОУ «Майская гимназия»</a:t>
          </a:r>
          <a:endParaRPr lang="ru-RU" sz="2000" b="1" dirty="0">
            <a:solidFill>
              <a:srgbClr val="FFFF00"/>
            </a:solidFill>
          </a:endParaRPr>
        </a:p>
      </dgm:t>
    </dgm:pt>
    <dgm:pt modelId="{C73B3A6B-F2CB-45BD-98F2-CD4F312FFA1A}" type="parTrans" cxnId="{B5F7EC74-D3FB-4C94-8052-1CF100E9E4C1}">
      <dgm:prSet/>
      <dgm:spPr/>
      <dgm:t>
        <a:bodyPr/>
        <a:lstStyle/>
        <a:p>
          <a:endParaRPr lang="ru-RU"/>
        </a:p>
      </dgm:t>
    </dgm:pt>
    <dgm:pt modelId="{4F4F7038-2F4E-4398-B9C3-624C4214A233}" type="sibTrans" cxnId="{B5F7EC74-D3FB-4C94-8052-1CF100E9E4C1}">
      <dgm:prSet/>
      <dgm:spPr/>
      <dgm:t>
        <a:bodyPr/>
        <a:lstStyle/>
        <a:p>
          <a:endParaRPr lang="ru-RU"/>
        </a:p>
      </dgm:t>
    </dgm:pt>
    <dgm:pt modelId="{7855FDC1-AA0F-489B-975A-9FDC9D8587A5}">
      <dgm:prSet phldrT="[Текст]" custT="1"/>
      <dgm:spPr/>
      <dgm:t>
        <a:bodyPr/>
        <a:lstStyle/>
        <a:p>
          <a:r>
            <a:rPr lang="ru-RU" sz="1800" b="1" i="0" dirty="0" smtClean="0"/>
            <a:t>ФГБОУ ВО Белгородский ГАУ</a:t>
          </a:r>
          <a:endParaRPr lang="ru-RU" sz="1800" b="1" dirty="0"/>
        </a:p>
      </dgm:t>
    </dgm:pt>
    <dgm:pt modelId="{F0E8AA98-657B-4B69-8864-5AC8B9685AA0}" type="parTrans" cxnId="{04AC9250-C79B-40EE-94F3-A8ECFAC5D17B}">
      <dgm:prSet/>
      <dgm:spPr/>
      <dgm:t>
        <a:bodyPr/>
        <a:lstStyle/>
        <a:p>
          <a:endParaRPr lang="ru-RU"/>
        </a:p>
      </dgm:t>
    </dgm:pt>
    <dgm:pt modelId="{8AA4C6B2-2247-48C1-BAD1-EB94B7E25AC8}" type="sibTrans" cxnId="{04AC9250-C79B-40EE-94F3-A8ECFAC5D17B}">
      <dgm:prSet/>
      <dgm:spPr/>
      <dgm:t>
        <a:bodyPr/>
        <a:lstStyle/>
        <a:p>
          <a:endParaRPr lang="ru-RU"/>
        </a:p>
      </dgm:t>
    </dgm:pt>
    <dgm:pt modelId="{9837CC97-A52F-4FCC-9BE1-ED188376E797}">
      <dgm:prSet phldrT="[Текст]" custT="1"/>
      <dgm:spPr/>
      <dgm:t>
        <a:bodyPr/>
        <a:lstStyle/>
        <a:p>
          <a:r>
            <a:rPr lang="ru-RU" sz="1800" b="1" dirty="0" smtClean="0"/>
            <a:t>МБУ ДО </a:t>
          </a:r>
          <a:r>
            <a:rPr lang="ru-RU" sz="1800" b="1" i="0" dirty="0" smtClean="0"/>
            <a:t>«Детская школа искусств п. Майский»</a:t>
          </a:r>
          <a:endParaRPr lang="ru-RU" sz="1800" b="1" dirty="0"/>
        </a:p>
      </dgm:t>
    </dgm:pt>
    <dgm:pt modelId="{3F727496-FD68-4925-B58C-7AAE97AA1B20}" type="parTrans" cxnId="{757BF08D-CEBF-49BE-A483-8E2B0C4E46A8}">
      <dgm:prSet/>
      <dgm:spPr/>
      <dgm:t>
        <a:bodyPr/>
        <a:lstStyle/>
        <a:p>
          <a:endParaRPr lang="ru-RU"/>
        </a:p>
      </dgm:t>
    </dgm:pt>
    <dgm:pt modelId="{CC029781-B446-43D3-9218-B96B22B9F46E}" type="sibTrans" cxnId="{757BF08D-CEBF-49BE-A483-8E2B0C4E46A8}">
      <dgm:prSet/>
      <dgm:spPr/>
      <dgm:t>
        <a:bodyPr/>
        <a:lstStyle/>
        <a:p>
          <a:endParaRPr lang="ru-RU"/>
        </a:p>
      </dgm:t>
    </dgm:pt>
    <dgm:pt modelId="{4A9C4A80-F543-4BF7-912C-E8EEE84861EE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АУК «Майский РДК»</a:t>
          </a:r>
          <a:endParaRPr lang="ru-RU" b="1" dirty="0">
            <a:solidFill>
              <a:schemeClr val="bg1"/>
            </a:solidFill>
          </a:endParaRPr>
        </a:p>
      </dgm:t>
    </dgm:pt>
    <dgm:pt modelId="{1CFDD595-D052-4EB0-8FEB-A9D23F252215}" type="parTrans" cxnId="{069517F2-4A7C-4C9C-A970-6657FA42A37B}">
      <dgm:prSet/>
      <dgm:spPr/>
      <dgm:t>
        <a:bodyPr/>
        <a:lstStyle/>
        <a:p>
          <a:endParaRPr lang="ru-RU"/>
        </a:p>
      </dgm:t>
    </dgm:pt>
    <dgm:pt modelId="{92F2E66D-1F5F-40A2-AE45-45780A6C261F}" type="sibTrans" cxnId="{069517F2-4A7C-4C9C-A970-6657FA42A37B}">
      <dgm:prSet/>
      <dgm:spPr/>
      <dgm:t>
        <a:bodyPr/>
        <a:lstStyle/>
        <a:p>
          <a:endParaRPr lang="ru-RU"/>
        </a:p>
      </dgm:t>
    </dgm:pt>
    <dgm:pt modelId="{32CFD14A-9763-47D0-8CE2-B676AC68A64E}">
      <dgm:prSet/>
      <dgm:spPr/>
      <dgm:t>
        <a:bodyPr/>
        <a:lstStyle/>
        <a:p>
          <a:endParaRPr lang="ru-RU" dirty="0"/>
        </a:p>
      </dgm:t>
    </dgm:pt>
    <dgm:pt modelId="{D1EF4F8B-3D0C-4272-AEC5-B70546F5630A}" type="parTrans" cxnId="{029C4554-4D4B-46E9-9E4B-9E78E52E0846}">
      <dgm:prSet/>
      <dgm:spPr/>
      <dgm:t>
        <a:bodyPr/>
        <a:lstStyle/>
        <a:p>
          <a:endParaRPr lang="ru-RU"/>
        </a:p>
      </dgm:t>
    </dgm:pt>
    <dgm:pt modelId="{0CB15698-03B4-490B-885D-B789096B66C6}" type="sibTrans" cxnId="{029C4554-4D4B-46E9-9E4B-9E78E52E0846}">
      <dgm:prSet/>
      <dgm:spPr/>
      <dgm:t>
        <a:bodyPr/>
        <a:lstStyle/>
        <a:p>
          <a:endParaRPr lang="ru-RU"/>
        </a:p>
      </dgm:t>
    </dgm:pt>
    <dgm:pt modelId="{445763DE-30C4-48B1-A32A-7B9C33B7CC9F}">
      <dgm:prSet/>
      <dgm:spPr/>
      <dgm:t>
        <a:bodyPr/>
        <a:lstStyle/>
        <a:p>
          <a:endParaRPr lang="ru-RU"/>
        </a:p>
      </dgm:t>
    </dgm:pt>
    <dgm:pt modelId="{C11358B9-08E1-42BE-BF96-34FEC8E1E0E1}" type="parTrans" cxnId="{56A826E3-F612-408C-8B01-6DCF0A3DBA9F}">
      <dgm:prSet/>
      <dgm:spPr/>
      <dgm:t>
        <a:bodyPr/>
        <a:lstStyle/>
        <a:p>
          <a:endParaRPr lang="ru-RU"/>
        </a:p>
      </dgm:t>
    </dgm:pt>
    <dgm:pt modelId="{CFA8B639-34C2-44B9-8620-C3821889B698}" type="sibTrans" cxnId="{56A826E3-F612-408C-8B01-6DCF0A3DBA9F}">
      <dgm:prSet/>
      <dgm:spPr/>
      <dgm:t>
        <a:bodyPr/>
        <a:lstStyle/>
        <a:p>
          <a:endParaRPr lang="ru-RU"/>
        </a:p>
      </dgm:t>
    </dgm:pt>
    <dgm:pt modelId="{7A565628-700A-44EF-9707-7E85EDD1E3E6}">
      <dgm:prSet/>
      <dgm:spPr/>
      <dgm:t>
        <a:bodyPr/>
        <a:lstStyle/>
        <a:p>
          <a:endParaRPr lang="ru-RU"/>
        </a:p>
      </dgm:t>
    </dgm:pt>
    <dgm:pt modelId="{61CE6403-5F69-41BC-A908-CD4345AF4683}" type="parTrans" cxnId="{3DA64A9D-6544-487A-8562-786F6A8E623E}">
      <dgm:prSet/>
      <dgm:spPr/>
      <dgm:t>
        <a:bodyPr/>
        <a:lstStyle/>
        <a:p>
          <a:endParaRPr lang="ru-RU"/>
        </a:p>
      </dgm:t>
    </dgm:pt>
    <dgm:pt modelId="{9E8E654E-1F7F-437A-B038-3DAB578908B2}" type="sibTrans" cxnId="{3DA64A9D-6544-487A-8562-786F6A8E623E}">
      <dgm:prSet/>
      <dgm:spPr/>
      <dgm:t>
        <a:bodyPr/>
        <a:lstStyle/>
        <a:p>
          <a:endParaRPr lang="ru-RU"/>
        </a:p>
      </dgm:t>
    </dgm:pt>
    <dgm:pt modelId="{D7E1F7B1-7726-48F5-AA15-39BBA1DD5C3B}">
      <dgm:prSet/>
      <dgm:spPr/>
      <dgm:t>
        <a:bodyPr/>
        <a:lstStyle/>
        <a:p>
          <a:endParaRPr lang="ru-RU"/>
        </a:p>
      </dgm:t>
    </dgm:pt>
    <dgm:pt modelId="{69EC1E85-04A8-4B19-97E2-DE27B8EC9A3D}" type="parTrans" cxnId="{B8F29AE5-8028-43D6-8E53-09E9B58087F9}">
      <dgm:prSet/>
      <dgm:spPr/>
      <dgm:t>
        <a:bodyPr/>
        <a:lstStyle/>
        <a:p>
          <a:endParaRPr lang="ru-RU"/>
        </a:p>
      </dgm:t>
    </dgm:pt>
    <dgm:pt modelId="{71C05194-8D25-4A84-8624-1F0C9E65886E}" type="sibTrans" cxnId="{B8F29AE5-8028-43D6-8E53-09E9B58087F9}">
      <dgm:prSet/>
      <dgm:spPr/>
      <dgm:t>
        <a:bodyPr/>
        <a:lstStyle/>
        <a:p>
          <a:endParaRPr lang="ru-RU"/>
        </a:p>
      </dgm:t>
    </dgm:pt>
    <dgm:pt modelId="{A03150AF-0CB2-40F2-8DEA-4B08F2F34EE0}">
      <dgm:prSet/>
      <dgm:spPr/>
      <dgm:t>
        <a:bodyPr/>
        <a:lstStyle/>
        <a:p>
          <a:endParaRPr lang="ru-RU"/>
        </a:p>
      </dgm:t>
    </dgm:pt>
    <dgm:pt modelId="{C5353128-9AF2-483C-9380-B27B988DCC37}" type="parTrans" cxnId="{AACC0E9F-F99C-4A07-A591-2F631BD318F4}">
      <dgm:prSet/>
      <dgm:spPr/>
      <dgm:t>
        <a:bodyPr/>
        <a:lstStyle/>
        <a:p>
          <a:endParaRPr lang="ru-RU"/>
        </a:p>
      </dgm:t>
    </dgm:pt>
    <dgm:pt modelId="{49067ED3-2CB8-4892-8D23-32B3927F3A7A}" type="sibTrans" cxnId="{AACC0E9F-F99C-4A07-A591-2F631BD318F4}">
      <dgm:prSet/>
      <dgm:spPr/>
      <dgm:t>
        <a:bodyPr/>
        <a:lstStyle/>
        <a:p>
          <a:endParaRPr lang="ru-RU"/>
        </a:p>
      </dgm:t>
    </dgm:pt>
    <dgm:pt modelId="{84302BEF-299E-4D89-B85B-DB7303B6A09C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Майская поселенческая библиотека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617EAD-9FD2-4C32-9588-BC611EE1EFBA}" type="sibTrans" cxnId="{52884352-A033-496D-84CC-38C456CD158E}">
      <dgm:prSet/>
      <dgm:spPr/>
      <dgm:t>
        <a:bodyPr/>
        <a:lstStyle/>
        <a:p>
          <a:endParaRPr lang="ru-RU"/>
        </a:p>
      </dgm:t>
    </dgm:pt>
    <dgm:pt modelId="{977E1FAE-DEF3-481D-83AF-0BEB1433AFBD}" type="parTrans" cxnId="{52884352-A033-496D-84CC-38C456CD158E}">
      <dgm:prSet/>
      <dgm:spPr/>
      <dgm:t>
        <a:bodyPr/>
        <a:lstStyle/>
        <a:p>
          <a:endParaRPr lang="ru-RU"/>
        </a:p>
      </dgm:t>
    </dgm:pt>
    <dgm:pt modelId="{205BCDAD-23DE-4454-BB83-BE6A64F4961F}">
      <dgm:prSet/>
      <dgm:spPr/>
      <dgm:t>
        <a:bodyPr/>
        <a:lstStyle/>
        <a:p>
          <a:endParaRPr lang="ru-RU"/>
        </a:p>
      </dgm:t>
    </dgm:pt>
    <dgm:pt modelId="{04A5D12B-73A9-48AA-B034-F0BAC78AAA75}" type="parTrans" cxnId="{8220B732-E065-4D1F-B3E8-9F5053260729}">
      <dgm:prSet/>
      <dgm:spPr/>
      <dgm:t>
        <a:bodyPr/>
        <a:lstStyle/>
        <a:p>
          <a:endParaRPr lang="ru-RU"/>
        </a:p>
      </dgm:t>
    </dgm:pt>
    <dgm:pt modelId="{8F9A5441-0EFC-496A-ADA9-CA525CC82D7D}" type="sibTrans" cxnId="{8220B732-E065-4D1F-B3E8-9F5053260729}">
      <dgm:prSet/>
      <dgm:spPr/>
      <dgm:t>
        <a:bodyPr/>
        <a:lstStyle/>
        <a:p>
          <a:endParaRPr lang="ru-RU"/>
        </a:p>
      </dgm:t>
    </dgm:pt>
    <dgm:pt modelId="{359D636D-A3C4-4CE7-916E-B44991399100}" type="pres">
      <dgm:prSet presAssocID="{93F61BC5-16E2-43F3-B271-E138E72F4BB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DC0BA2-069B-4E9F-9B9F-C6B497FB08DC}" type="pres">
      <dgm:prSet presAssocID="{9175F8D8-5B59-484A-94A6-2AD9971F6397}" presName="centerShape" presStyleLbl="node0" presStyleIdx="0" presStyleCnt="1" custScaleX="110155" custScaleY="101854"/>
      <dgm:spPr/>
      <dgm:t>
        <a:bodyPr/>
        <a:lstStyle/>
        <a:p>
          <a:endParaRPr lang="ru-RU"/>
        </a:p>
      </dgm:t>
    </dgm:pt>
    <dgm:pt modelId="{0398B67E-9618-47D3-A696-7CC1CCA263E9}" type="pres">
      <dgm:prSet presAssocID="{F0E8AA98-657B-4B69-8864-5AC8B9685AA0}" presName="Name9" presStyleLbl="parChTrans1D2" presStyleIdx="0" presStyleCnt="4"/>
      <dgm:spPr/>
      <dgm:t>
        <a:bodyPr/>
        <a:lstStyle/>
        <a:p>
          <a:endParaRPr lang="ru-RU"/>
        </a:p>
      </dgm:t>
    </dgm:pt>
    <dgm:pt modelId="{E794E87A-E6D7-46AD-B8FF-5493216E6AD4}" type="pres">
      <dgm:prSet presAssocID="{F0E8AA98-657B-4B69-8864-5AC8B9685AA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7E7F826A-5053-4F7E-AF9B-BCCABC09CFBA}" type="pres">
      <dgm:prSet presAssocID="{7855FDC1-AA0F-489B-975A-9FDC9D8587A5}" presName="node" presStyleLbl="node1" presStyleIdx="0" presStyleCnt="4" custRadScaleRad="93438" custRadScaleInc="3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53B166-FEC6-46F1-9B83-12EA817985C6}" type="pres">
      <dgm:prSet presAssocID="{3F727496-FD68-4925-B58C-7AAE97AA1B20}" presName="Name9" presStyleLbl="parChTrans1D2" presStyleIdx="1" presStyleCnt="4"/>
      <dgm:spPr/>
      <dgm:t>
        <a:bodyPr/>
        <a:lstStyle/>
        <a:p>
          <a:endParaRPr lang="ru-RU"/>
        </a:p>
      </dgm:t>
    </dgm:pt>
    <dgm:pt modelId="{AF6650CF-774E-4392-B50D-66C2E8B54A23}" type="pres">
      <dgm:prSet presAssocID="{3F727496-FD68-4925-B58C-7AAE97AA1B20}" presName="connTx" presStyleLbl="parChTrans1D2" presStyleIdx="1" presStyleCnt="4"/>
      <dgm:spPr/>
      <dgm:t>
        <a:bodyPr/>
        <a:lstStyle/>
        <a:p>
          <a:endParaRPr lang="ru-RU"/>
        </a:p>
      </dgm:t>
    </dgm:pt>
    <dgm:pt modelId="{003C2EF1-08F6-410D-BA24-8F2BCD63059F}" type="pres">
      <dgm:prSet presAssocID="{9837CC97-A52F-4FCC-9BE1-ED188376E797}" presName="node" presStyleLbl="node1" presStyleIdx="1" presStyleCnt="4" custScaleX="137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43366E-8448-4969-82C6-1C067C1A36DA}" type="pres">
      <dgm:prSet presAssocID="{1CFDD595-D052-4EB0-8FEB-A9D23F252215}" presName="Name9" presStyleLbl="parChTrans1D2" presStyleIdx="2" presStyleCnt="4"/>
      <dgm:spPr/>
      <dgm:t>
        <a:bodyPr/>
        <a:lstStyle/>
        <a:p>
          <a:endParaRPr lang="ru-RU"/>
        </a:p>
      </dgm:t>
    </dgm:pt>
    <dgm:pt modelId="{E7754C32-3E8C-4516-9233-169D72C5A669}" type="pres">
      <dgm:prSet presAssocID="{1CFDD595-D052-4EB0-8FEB-A9D23F252215}" presName="connTx" presStyleLbl="parChTrans1D2" presStyleIdx="2" presStyleCnt="4"/>
      <dgm:spPr/>
      <dgm:t>
        <a:bodyPr/>
        <a:lstStyle/>
        <a:p>
          <a:endParaRPr lang="ru-RU"/>
        </a:p>
      </dgm:t>
    </dgm:pt>
    <dgm:pt modelId="{E15336F7-3902-47FA-885C-0951C655201A}" type="pres">
      <dgm:prSet presAssocID="{4A9C4A80-F543-4BF7-912C-E8EEE84861EE}" presName="node" presStyleLbl="node1" presStyleIdx="2" presStyleCnt="4" custScaleX="114082" custScaleY="117248" custRadScaleRad="95759" custRadScaleInc="-59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FABEE3-70DA-46B7-BD9F-8B19C8EC8EEA}" type="pres">
      <dgm:prSet presAssocID="{977E1FAE-DEF3-481D-83AF-0BEB1433AFBD}" presName="Name9" presStyleLbl="parChTrans1D2" presStyleIdx="3" presStyleCnt="4"/>
      <dgm:spPr/>
      <dgm:t>
        <a:bodyPr/>
        <a:lstStyle/>
        <a:p>
          <a:endParaRPr lang="ru-RU"/>
        </a:p>
      </dgm:t>
    </dgm:pt>
    <dgm:pt modelId="{362B46EC-1A4C-4029-9FBA-AA4CCC944B5F}" type="pres">
      <dgm:prSet presAssocID="{977E1FAE-DEF3-481D-83AF-0BEB1433AFBD}" presName="connTx" presStyleLbl="parChTrans1D2" presStyleIdx="3" presStyleCnt="4"/>
      <dgm:spPr/>
      <dgm:t>
        <a:bodyPr/>
        <a:lstStyle/>
        <a:p>
          <a:endParaRPr lang="ru-RU"/>
        </a:p>
      </dgm:t>
    </dgm:pt>
    <dgm:pt modelId="{EC6E39E2-F173-4010-BA85-474B7B530DE9}" type="pres">
      <dgm:prSet presAssocID="{84302BEF-299E-4D89-B85B-DB7303B6A09C}" presName="node" presStyleLbl="node1" presStyleIdx="3" presStyleCnt="4" custScaleX="133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F7EC74-D3FB-4C94-8052-1CF100E9E4C1}" srcId="{93F61BC5-16E2-43F3-B271-E138E72F4BB8}" destId="{9175F8D8-5B59-484A-94A6-2AD9971F6397}" srcOrd="0" destOrd="0" parTransId="{C73B3A6B-F2CB-45BD-98F2-CD4F312FFA1A}" sibTransId="{4F4F7038-2F4E-4398-B9C3-624C4214A233}"/>
    <dgm:cxn modelId="{170E2F9C-FA9B-4E37-A61E-1CDD735CCB3A}" type="presOf" srcId="{7855FDC1-AA0F-489B-975A-9FDC9D8587A5}" destId="{7E7F826A-5053-4F7E-AF9B-BCCABC09CFBA}" srcOrd="0" destOrd="0" presId="urn:microsoft.com/office/officeart/2005/8/layout/radial1"/>
    <dgm:cxn modelId="{3DA64A9D-6544-487A-8562-786F6A8E623E}" srcId="{93F61BC5-16E2-43F3-B271-E138E72F4BB8}" destId="{7A565628-700A-44EF-9707-7E85EDD1E3E6}" srcOrd="3" destOrd="0" parTransId="{61CE6403-5F69-41BC-A908-CD4345AF4683}" sibTransId="{9E8E654E-1F7F-437A-B038-3DAB578908B2}"/>
    <dgm:cxn modelId="{AACC0E9F-F99C-4A07-A591-2F631BD318F4}" srcId="{93F61BC5-16E2-43F3-B271-E138E72F4BB8}" destId="{A03150AF-0CB2-40F2-8DEA-4B08F2F34EE0}" srcOrd="5" destOrd="0" parTransId="{C5353128-9AF2-483C-9380-B27B988DCC37}" sibTransId="{49067ED3-2CB8-4892-8D23-32B3927F3A7A}"/>
    <dgm:cxn modelId="{52884352-A033-496D-84CC-38C456CD158E}" srcId="{9175F8D8-5B59-484A-94A6-2AD9971F6397}" destId="{84302BEF-299E-4D89-B85B-DB7303B6A09C}" srcOrd="3" destOrd="0" parTransId="{977E1FAE-DEF3-481D-83AF-0BEB1433AFBD}" sibTransId="{80617EAD-9FD2-4C32-9588-BC611EE1EFBA}"/>
    <dgm:cxn modelId="{B8F29AE5-8028-43D6-8E53-09E9B58087F9}" srcId="{93F61BC5-16E2-43F3-B271-E138E72F4BB8}" destId="{D7E1F7B1-7726-48F5-AA15-39BBA1DD5C3B}" srcOrd="4" destOrd="0" parTransId="{69EC1E85-04A8-4B19-97E2-DE27B8EC9A3D}" sibTransId="{71C05194-8D25-4A84-8624-1F0C9E65886E}"/>
    <dgm:cxn modelId="{9334FD25-EF17-4FCB-9C7B-E18AE277E887}" type="presOf" srcId="{4A9C4A80-F543-4BF7-912C-E8EEE84861EE}" destId="{E15336F7-3902-47FA-885C-0951C655201A}" srcOrd="0" destOrd="0" presId="urn:microsoft.com/office/officeart/2005/8/layout/radial1"/>
    <dgm:cxn modelId="{F464310A-C1C3-4300-9E04-5F8B038198E0}" type="presOf" srcId="{F0E8AA98-657B-4B69-8864-5AC8B9685AA0}" destId="{E794E87A-E6D7-46AD-B8FF-5493216E6AD4}" srcOrd="1" destOrd="0" presId="urn:microsoft.com/office/officeart/2005/8/layout/radial1"/>
    <dgm:cxn modelId="{E3AEAA60-09A9-413C-8777-B22E2ACE712B}" type="presOf" srcId="{1CFDD595-D052-4EB0-8FEB-A9D23F252215}" destId="{0E43366E-8448-4969-82C6-1C067C1A36DA}" srcOrd="0" destOrd="0" presId="urn:microsoft.com/office/officeart/2005/8/layout/radial1"/>
    <dgm:cxn modelId="{04AC9250-C79B-40EE-94F3-A8ECFAC5D17B}" srcId="{9175F8D8-5B59-484A-94A6-2AD9971F6397}" destId="{7855FDC1-AA0F-489B-975A-9FDC9D8587A5}" srcOrd="0" destOrd="0" parTransId="{F0E8AA98-657B-4B69-8864-5AC8B9685AA0}" sibTransId="{8AA4C6B2-2247-48C1-BAD1-EB94B7E25AC8}"/>
    <dgm:cxn modelId="{757BF08D-CEBF-49BE-A483-8E2B0C4E46A8}" srcId="{9175F8D8-5B59-484A-94A6-2AD9971F6397}" destId="{9837CC97-A52F-4FCC-9BE1-ED188376E797}" srcOrd="1" destOrd="0" parTransId="{3F727496-FD68-4925-B58C-7AAE97AA1B20}" sibTransId="{CC029781-B446-43D3-9218-B96B22B9F46E}"/>
    <dgm:cxn modelId="{39D7BA21-570B-44CB-9FE8-18B362375C06}" type="presOf" srcId="{1CFDD595-D052-4EB0-8FEB-A9D23F252215}" destId="{E7754C32-3E8C-4516-9233-169D72C5A669}" srcOrd="1" destOrd="0" presId="urn:microsoft.com/office/officeart/2005/8/layout/radial1"/>
    <dgm:cxn modelId="{AB17174C-A2E0-4C05-B7B7-2C73D6FAD5E2}" type="presOf" srcId="{9175F8D8-5B59-484A-94A6-2AD9971F6397}" destId="{3ADC0BA2-069B-4E9F-9B9F-C6B497FB08DC}" srcOrd="0" destOrd="0" presId="urn:microsoft.com/office/officeart/2005/8/layout/radial1"/>
    <dgm:cxn modelId="{44F11A38-D412-4587-BF5C-A22082042F04}" type="presOf" srcId="{84302BEF-299E-4D89-B85B-DB7303B6A09C}" destId="{EC6E39E2-F173-4010-BA85-474B7B530DE9}" srcOrd="0" destOrd="0" presId="urn:microsoft.com/office/officeart/2005/8/layout/radial1"/>
    <dgm:cxn modelId="{8220B732-E065-4D1F-B3E8-9F5053260729}" srcId="{93F61BC5-16E2-43F3-B271-E138E72F4BB8}" destId="{205BCDAD-23DE-4454-BB83-BE6A64F4961F}" srcOrd="6" destOrd="0" parTransId="{04A5D12B-73A9-48AA-B034-F0BAC78AAA75}" sibTransId="{8F9A5441-0EFC-496A-ADA9-CA525CC82D7D}"/>
    <dgm:cxn modelId="{56A826E3-F612-408C-8B01-6DCF0A3DBA9F}" srcId="{93F61BC5-16E2-43F3-B271-E138E72F4BB8}" destId="{445763DE-30C4-48B1-A32A-7B9C33B7CC9F}" srcOrd="2" destOrd="0" parTransId="{C11358B9-08E1-42BE-BF96-34FEC8E1E0E1}" sibTransId="{CFA8B639-34C2-44B9-8620-C3821889B698}"/>
    <dgm:cxn modelId="{F7F9B39E-2D7A-4B4D-A4BD-E862D240971B}" type="presOf" srcId="{F0E8AA98-657B-4B69-8864-5AC8B9685AA0}" destId="{0398B67E-9618-47D3-A696-7CC1CCA263E9}" srcOrd="0" destOrd="0" presId="urn:microsoft.com/office/officeart/2005/8/layout/radial1"/>
    <dgm:cxn modelId="{05579C38-11C3-47FD-A1C8-E340C2B972BD}" type="presOf" srcId="{3F727496-FD68-4925-B58C-7AAE97AA1B20}" destId="{AF6650CF-774E-4392-B50D-66C2E8B54A23}" srcOrd="1" destOrd="0" presId="urn:microsoft.com/office/officeart/2005/8/layout/radial1"/>
    <dgm:cxn modelId="{9568E3CB-166D-4DB9-A978-29D63CC45BCC}" type="presOf" srcId="{3F727496-FD68-4925-B58C-7AAE97AA1B20}" destId="{FD53B166-FEC6-46F1-9B83-12EA817985C6}" srcOrd="0" destOrd="0" presId="urn:microsoft.com/office/officeart/2005/8/layout/radial1"/>
    <dgm:cxn modelId="{029C4554-4D4B-46E9-9E4B-9E78E52E0846}" srcId="{93F61BC5-16E2-43F3-B271-E138E72F4BB8}" destId="{32CFD14A-9763-47D0-8CE2-B676AC68A64E}" srcOrd="1" destOrd="0" parTransId="{D1EF4F8B-3D0C-4272-AEC5-B70546F5630A}" sibTransId="{0CB15698-03B4-490B-885D-B789096B66C6}"/>
    <dgm:cxn modelId="{A0E3E798-254F-487C-931B-64860AC3BE60}" type="presOf" srcId="{93F61BC5-16E2-43F3-B271-E138E72F4BB8}" destId="{359D636D-A3C4-4CE7-916E-B44991399100}" srcOrd="0" destOrd="0" presId="urn:microsoft.com/office/officeart/2005/8/layout/radial1"/>
    <dgm:cxn modelId="{069517F2-4A7C-4C9C-A970-6657FA42A37B}" srcId="{9175F8D8-5B59-484A-94A6-2AD9971F6397}" destId="{4A9C4A80-F543-4BF7-912C-E8EEE84861EE}" srcOrd="2" destOrd="0" parTransId="{1CFDD595-D052-4EB0-8FEB-A9D23F252215}" sibTransId="{92F2E66D-1F5F-40A2-AE45-45780A6C261F}"/>
    <dgm:cxn modelId="{2200B57A-D392-48CD-9734-47701DC2E092}" type="presOf" srcId="{977E1FAE-DEF3-481D-83AF-0BEB1433AFBD}" destId="{44FABEE3-70DA-46B7-BD9F-8B19C8EC8EEA}" srcOrd="0" destOrd="0" presId="urn:microsoft.com/office/officeart/2005/8/layout/radial1"/>
    <dgm:cxn modelId="{D53F29B3-6904-4E7D-B178-293E83C9430E}" type="presOf" srcId="{977E1FAE-DEF3-481D-83AF-0BEB1433AFBD}" destId="{362B46EC-1A4C-4029-9FBA-AA4CCC944B5F}" srcOrd="1" destOrd="0" presId="urn:microsoft.com/office/officeart/2005/8/layout/radial1"/>
    <dgm:cxn modelId="{420E2D00-A174-461E-A80C-F80011D0FD8F}" type="presOf" srcId="{9837CC97-A52F-4FCC-9BE1-ED188376E797}" destId="{003C2EF1-08F6-410D-BA24-8F2BCD63059F}" srcOrd="0" destOrd="0" presId="urn:microsoft.com/office/officeart/2005/8/layout/radial1"/>
    <dgm:cxn modelId="{F8CA80C0-CB71-44E5-AC4F-E1C6ED103FCD}" type="presParOf" srcId="{359D636D-A3C4-4CE7-916E-B44991399100}" destId="{3ADC0BA2-069B-4E9F-9B9F-C6B497FB08DC}" srcOrd="0" destOrd="0" presId="urn:microsoft.com/office/officeart/2005/8/layout/radial1"/>
    <dgm:cxn modelId="{F7374B5D-8A65-47F5-8DA0-523A0482CD35}" type="presParOf" srcId="{359D636D-A3C4-4CE7-916E-B44991399100}" destId="{0398B67E-9618-47D3-A696-7CC1CCA263E9}" srcOrd="1" destOrd="0" presId="urn:microsoft.com/office/officeart/2005/8/layout/radial1"/>
    <dgm:cxn modelId="{2177FED1-757E-47CC-8155-D6534AC8694A}" type="presParOf" srcId="{0398B67E-9618-47D3-A696-7CC1CCA263E9}" destId="{E794E87A-E6D7-46AD-B8FF-5493216E6AD4}" srcOrd="0" destOrd="0" presId="urn:microsoft.com/office/officeart/2005/8/layout/radial1"/>
    <dgm:cxn modelId="{6BC1D331-6FCC-4BE2-A188-9294609BDC09}" type="presParOf" srcId="{359D636D-A3C4-4CE7-916E-B44991399100}" destId="{7E7F826A-5053-4F7E-AF9B-BCCABC09CFBA}" srcOrd="2" destOrd="0" presId="urn:microsoft.com/office/officeart/2005/8/layout/radial1"/>
    <dgm:cxn modelId="{A93115DF-EB85-4B95-BAD0-760DBA455F7F}" type="presParOf" srcId="{359D636D-A3C4-4CE7-916E-B44991399100}" destId="{FD53B166-FEC6-46F1-9B83-12EA817985C6}" srcOrd="3" destOrd="0" presId="urn:microsoft.com/office/officeart/2005/8/layout/radial1"/>
    <dgm:cxn modelId="{7E74D28D-DA64-48CE-977A-691715962553}" type="presParOf" srcId="{FD53B166-FEC6-46F1-9B83-12EA817985C6}" destId="{AF6650CF-774E-4392-B50D-66C2E8B54A23}" srcOrd="0" destOrd="0" presId="urn:microsoft.com/office/officeart/2005/8/layout/radial1"/>
    <dgm:cxn modelId="{8D1E5E06-3DE9-46AD-820A-1D4111DFDBE6}" type="presParOf" srcId="{359D636D-A3C4-4CE7-916E-B44991399100}" destId="{003C2EF1-08F6-410D-BA24-8F2BCD63059F}" srcOrd="4" destOrd="0" presId="urn:microsoft.com/office/officeart/2005/8/layout/radial1"/>
    <dgm:cxn modelId="{7A86AACE-62DB-4605-AA32-93BD19F25D1D}" type="presParOf" srcId="{359D636D-A3C4-4CE7-916E-B44991399100}" destId="{0E43366E-8448-4969-82C6-1C067C1A36DA}" srcOrd="5" destOrd="0" presId="urn:microsoft.com/office/officeart/2005/8/layout/radial1"/>
    <dgm:cxn modelId="{A526FF83-51B7-470D-9584-129499E0512E}" type="presParOf" srcId="{0E43366E-8448-4969-82C6-1C067C1A36DA}" destId="{E7754C32-3E8C-4516-9233-169D72C5A669}" srcOrd="0" destOrd="0" presId="urn:microsoft.com/office/officeart/2005/8/layout/radial1"/>
    <dgm:cxn modelId="{624BB52C-D2B0-48E6-8F03-D35F60D49179}" type="presParOf" srcId="{359D636D-A3C4-4CE7-916E-B44991399100}" destId="{E15336F7-3902-47FA-885C-0951C655201A}" srcOrd="6" destOrd="0" presId="urn:microsoft.com/office/officeart/2005/8/layout/radial1"/>
    <dgm:cxn modelId="{698AF62E-25F0-4817-BCDE-9A3602524D0C}" type="presParOf" srcId="{359D636D-A3C4-4CE7-916E-B44991399100}" destId="{44FABEE3-70DA-46B7-BD9F-8B19C8EC8EEA}" srcOrd="7" destOrd="0" presId="urn:microsoft.com/office/officeart/2005/8/layout/radial1"/>
    <dgm:cxn modelId="{5D517016-0FBC-46FC-B81C-AF358691D3F5}" type="presParOf" srcId="{44FABEE3-70DA-46B7-BD9F-8B19C8EC8EEA}" destId="{362B46EC-1A4C-4029-9FBA-AA4CCC944B5F}" srcOrd="0" destOrd="0" presId="urn:microsoft.com/office/officeart/2005/8/layout/radial1"/>
    <dgm:cxn modelId="{E5721ECF-265B-4479-ADC5-05AE36A94A89}" type="presParOf" srcId="{359D636D-A3C4-4CE7-916E-B44991399100}" destId="{EC6E39E2-F173-4010-BA85-474B7B530DE9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DC0BA2-069B-4E9F-9B9F-C6B497FB08DC}">
      <dsp:nvSpPr>
        <dsp:cNvPr id="0" name=""/>
        <dsp:cNvSpPr/>
      </dsp:nvSpPr>
      <dsp:spPr>
        <a:xfrm>
          <a:off x="3636774" y="2088234"/>
          <a:ext cx="1839424" cy="17008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FF00"/>
              </a:solidFill>
            </a:rPr>
            <a:t>МОУ «Майская гимназия»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3906151" y="2337312"/>
        <a:ext cx="1300670" cy="1202654"/>
      </dsp:txXfrm>
    </dsp:sp>
    <dsp:sp modelId="{0398B67E-9618-47D3-A696-7CC1CCA263E9}">
      <dsp:nvSpPr>
        <dsp:cNvPr id="0" name=""/>
        <dsp:cNvSpPr/>
      </dsp:nvSpPr>
      <dsp:spPr>
        <a:xfrm rot="16281297">
          <a:off x="4409053" y="1900449"/>
          <a:ext cx="343201" cy="32871"/>
        </a:xfrm>
        <a:custGeom>
          <a:avLst/>
          <a:gdLst/>
          <a:ahLst/>
          <a:cxnLst/>
          <a:rect l="0" t="0" r="0" b="0"/>
          <a:pathLst>
            <a:path>
              <a:moveTo>
                <a:pt x="0" y="16435"/>
              </a:moveTo>
              <a:lnTo>
                <a:pt x="343201" y="164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72074" y="1908305"/>
        <a:ext cx="17160" cy="17160"/>
      </dsp:txXfrm>
    </dsp:sp>
    <dsp:sp modelId="{7E7F826A-5053-4F7E-AF9B-BCCABC09CFBA}">
      <dsp:nvSpPr>
        <dsp:cNvPr id="0" name=""/>
        <dsp:cNvSpPr/>
      </dsp:nvSpPr>
      <dsp:spPr>
        <a:xfrm>
          <a:off x="3769529" y="75714"/>
          <a:ext cx="1669851" cy="16698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/>
            <a:t>ФГБОУ ВО Белгородский ГАУ</a:t>
          </a:r>
          <a:endParaRPr lang="ru-RU" sz="1800" b="1" kern="1200" dirty="0"/>
        </a:p>
      </dsp:txBody>
      <dsp:txXfrm>
        <a:off x="4014073" y="320258"/>
        <a:ext cx="1180763" cy="1180763"/>
      </dsp:txXfrm>
    </dsp:sp>
    <dsp:sp modelId="{FD53B166-FEC6-46F1-9B83-12EA817985C6}">
      <dsp:nvSpPr>
        <dsp:cNvPr id="0" name=""/>
        <dsp:cNvSpPr/>
      </dsp:nvSpPr>
      <dsp:spPr>
        <a:xfrm>
          <a:off x="5476199" y="2922204"/>
          <a:ext cx="105766" cy="32871"/>
        </a:xfrm>
        <a:custGeom>
          <a:avLst/>
          <a:gdLst/>
          <a:ahLst/>
          <a:cxnLst/>
          <a:rect l="0" t="0" r="0" b="0"/>
          <a:pathLst>
            <a:path>
              <a:moveTo>
                <a:pt x="0" y="16435"/>
              </a:moveTo>
              <a:lnTo>
                <a:pt x="105766" y="164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26438" y="2935995"/>
        <a:ext cx="5288" cy="5288"/>
      </dsp:txXfrm>
    </dsp:sp>
    <dsp:sp modelId="{003C2EF1-08F6-410D-BA24-8F2BCD63059F}">
      <dsp:nvSpPr>
        <dsp:cNvPr id="0" name=""/>
        <dsp:cNvSpPr/>
      </dsp:nvSpPr>
      <dsp:spPr>
        <a:xfrm>
          <a:off x="5581965" y="2103714"/>
          <a:ext cx="2291103" cy="16698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МБУ ДО </a:t>
          </a:r>
          <a:r>
            <a:rPr lang="ru-RU" sz="1800" b="1" i="0" kern="1200" dirty="0" smtClean="0"/>
            <a:t>«Детская школа искусств п. Майский»</a:t>
          </a:r>
          <a:endParaRPr lang="ru-RU" sz="1800" b="1" kern="1200" dirty="0"/>
        </a:p>
      </dsp:txBody>
      <dsp:txXfrm>
        <a:off x="5917489" y="2348258"/>
        <a:ext cx="1620055" cy="1180763"/>
      </dsp:txXfrm>
    </dsp:sp>
    <dsp:sp modelId="{0E43366E-8448-4969-82C6-1C067C1A36DA}">
      <dsp:nvSpPr>
        <dsp:cNvPr id="0" name=""/>
        <dsp:cNvSpPr/>
      </dsp:nvSpPr>
      <dsp:spPr>
        <a:xfrm rot="3795957">
          <a:off x="4878108" y="3801338"/>
          <a:ext cx="242383" cy="32871"/>
        </a:xfrm>
        <a:custGeom>
          <a:avLst/>
          <a:gdLst/>
          <a:ahLst/>
          <a:cxnLst/>
          <a:rect l="0" t="0" r="0" b="0"/>
          <a:pathLst>
            <a:path>
              <a:moveTo>
                <a:pt x="0" y="16435"/>
              </a:moveTo>
              <a:lnTo>
                <a:pt x="242383" y="164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993240" y="3811714"/>
        <a:ext cx="12119" cy="12119"/>
      </dsp:txXfrm>
    </dsp:sp>
    <dsp:sp modelId="{E15336F7-3902-47FA-885C-0951C655201A}">
      <dsp:nvSpPr>
        <dsp:cNvPr id="0" name=""/>
        <dsp:cNvSpPr/>
      </dsp:nvSpPr>
      <dsp:spPr>
        <a:xfrm>
          <a:off x="4539205" y="3816431"/>
          <a:ext cx="1905000" cy="19578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1"/>
              </a:solidFill>
            </a:rPr>
            <a:t>АУК «Майский РДК»</a:t>
          </a:r>
          <a:endParaRPr lang="ru-RU" sz="2200" b="1" kern="1200" dirty="0">
            <a:solidFill>
              <a:schemeClr val="bg1"/>
            </a:solidFill>
          </a:endParaRPr>
        </a:p>
      </dsp:txBody>
      <dsp:txXfrm>
        <a:off x="4818186" y="4103154"/>
        <a:ext cx="1347038" cy="1384421"/>
      </dsp:txXfrm>
    </dsp:sp>
    <dsp:sp modelId="{44FABEE3-70DA-46B7-BD9F-8B19C8EC8EEA}">
      <dsp:nvSpPr>
        <dsp:cNvPr id="0" name=""/>
        <dsp:cNvSpPr/>
      </dsp:nvSpPr>
      <dsp:spPr>
        <a:xfrm rot="10800000">
          <a:off x="3499982" y="2922204"/>
          <a:ext cx="136791" cy="32871"/>
        </a:xfrm>
        <a:custGeom>
          <a:avLst/>
          <a:gdLst/>
          <a:ahLst/>
          <a:cxnLst/>
          <a:rect l="0" t="0" r="0" b="0"/>
          <a:pathLst>
            <a:path>
              <a:moveTo>
                <a:pt x="0" y="16435"/>
              </a:moveTo>
              <a:lnTo>
                <a:pt x="136791" y="164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564958" y="2935220"/>
        <a:ext cx="6839" cy="6839"/>
      </dsp:txXfrm>
    </dsp:sp>
    <dsp:sp modelId="{EC6E39E2-F173-4010-BA85-474B7B530DE9}">
      <dsp:nvSpPr>
        <dsp:cNvPr id="0" name=""/>
        <dsp:cNvSpPr/>
      </dsp:nvSpPr>
      <dsp:spPr>
        <a:xfrm>
          <a:off x="1270931" y="2103714"/>
          <a:ext cx="2229051" cy="16698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Майская поселенческая библиотека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97368" y="2348258"/>
        <a:ext cx="1576177" cy="11807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4752529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ОБРАЗОВАТЕЛЬНОГО ПРОСТРАНСТВА </a:t>
            </a:r>
            <a:b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УСЛОВИЕ РАЗВИТИЯ ОДАРЁННОСТИ</a:t>
            </a:r>
            <a:b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  ШКОЛЬНИКОВ</a:t>
            </a:r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772816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502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 для новой аттестации\2019-2020\1 полугодие\Мои исследования родному краю\Мои исследования родному краю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5" y="1844824"/>
            <a:ext cx="2083973" cy="285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00FF"/>
                </a:solidFill>
              </a:rPr>
              <a:t>Занятия исследовательской </a:t>
            </a:r>
            <a:r>
              <a:rPr lang="ru-RU" sz="3600" b="1" dirty="0" smtClean="0">
                <a:solidFill>
                  <a:srgbClr val="0000FF"/>
                </a:solidFill>
              </a:rPr>
              <a:t>и проектной деятельностью </a:t>
            </a:r>
            <a:r>
              <a:rPr lang="ru-RU" sz="3600" dirty="0" smtClean="0"/>
              <a:t>развивают </a:t>
            </a:r>
            <a:r>
              <a:rPr lang="ru-RU" sz="3600" dirty="0"/>
              <a:t>аналитические способности, формируют способность принимать решения, повышают конкурентоспособность.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801" y="1844824"/>
            <a:ext cx="1834199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10303"/>
            <a:ext cx="2232248" cy="3057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518" y="2636912"/>
            <a:ext cx="2376264" cy="335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974" y="3861049"/>
            <a:ext cx="2170180" cy="2972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33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251825" cy="598487"/>
          </a:xfrm>
          <a:ln w="9525"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ru-RU" altLang="ru-RU" sz="3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Результаты исследовательской деятельности</a:t>
            </a:r>
            <a:endParaRPr lang="ru-RU" altLang="ru-RU" sz="40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378921"/>
              </p:ext>
            </p:extLst>
          </p:nvPr>
        </p:nvGraphicFramePr>
        <p:xfrm>
          <a:off x="107504" y="836713"/>
          <a:ext cx="8892480" cy="5658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1493912"/>
                <a:gridCol w="2223120"/>
                <a:gridCol w="2223120"/>
              </a:tblGrid>
              <a:tr h="50405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Название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конкурса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Год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Результат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Уровень</a:t>
                      </a:r>
                      <a:endParaRPr lang="ru-RU" sz="2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00FF"/>
                          </a:solidFill>
                        </a:rPr>
                        <a:t>«Первые шаги в науке»</a:t>
                      </a:r>
                      <a:endParaRPr lang="ru-RU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2019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Победитель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муниципальный</a:t>
                      </a:r>
                      <a:endParaRPr lang="ru-RU" sz="2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2020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Победитель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муниципальный</a:t>
                      </a:r>
                      <a:endParaRPr lang="ru-RU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00FF"/>
                          </a:solidFill>
                        </a:rPr>
                        <a:t>«Мои исследования родному краю»</a:t>
                      </a:r>
                      <a:endParaRPr lang="ru-RU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2019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Победитель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муниципальный</a:t>
                      </a:r>
                      <a:endParaRPr lang="ru-RU" sz="2000" dirty="0"/>
                    </a:p>
                  </a:txBody>
                  <a:tcPr/>
                </a:tc>
              </a:tr>
              <a:tr h="4400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00FF"/>
                          </a:solidFill>
                        </a:rPr>
                        <a:t>«Я – исследователь»</a:t>
                      </a:r>
                      <a:endParaRPr lang="ru-RU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2020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Призёр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муниципальный</a:t>
                      </a:r>
                      <a:endParaRPr lang="ru-RU" sz="2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Победитель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муниципальный</a:t>
                      </a:r>
                      <a:endParaRPr lang="ru-RU" sz="2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00FF"/>
                          </a:solidFill>
                        </a:rPr>
                        <a:t>«Человек на Земле»</a:t>
                      </a:r>
                      <a:endParaRPr lang="ru-RU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2020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Победитель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муниципальный</a:t>
                      </a:r>
                      <a:endParaRPr lang="ru-RU" sz="20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Призёр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региональный</a:t>
                      </a:r>
                      <a:endParaRPr lang="ru-RU" sz="2000" dirty="0"/>
                    </a:p>
                  </a:txBody>
                  <a:tcPr/>
                </a:tc>
              </a:tr>
              <a:tr h="4400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00FF"/>
                          </a:solidFill>
                        </a:rPr>
                        <a:t>«Леонардо»</a:t>
                      </a:r>
                      <a:endParaRPr lang="ru-RU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2020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Победитель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региональный</a:t>
                      </a:r>
                      <a:endParaRPr lang="ru-RU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Призёр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региональный</a:t>
                      </a:r>
                      <a:endParaRPr lang="ru-RU" sz="2000" dirty="0"/>
                    </a:p>
                  </a:txBody>
                  <a:tcPr/>
                </a:tc>
              </a:tr>
              <a:tr h="5907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Призёр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региональный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2627784" y="6126163"/>
            <a:ext cx="6059016" cy="731837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0887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55876664"/>
              </p:ext>
            </p:extLst>
          </p:nvPr>
        </p:nvGraphicFramePr>
        <p:xfrm>
          <a:off x="0" y="836712"/>
          <a:ext cx="9144000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/>
          <a:lstStyle/>
          <a:p>
            <a:r>
              <a:rPr lang="ru-RU" b="1" dirty="0">
                <a:solidFill>
                  <a:srgbClr val="0000FF"/>
                </a:solidFill>
              </a:rPr>
              <a:t>Социокультурный комплекс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053" y="4725144"/>
            <a:ext cx="1945381" cy="1945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714" y="1224647"/>
            <a:ext cx="1658937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01102" y="1453950"/>
            <a:ext cx="1440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МДОУ </a:t>
            </a:r>
            <a:r>
              <a:rPr lang="ru-RU" b="1" dirty="0" smtClean="0">
                <a:solidFill>
                  <a:schemeClr val="bg1"/>
                </a:solidFill>
              </a:rPr>
              <a:t>«ЦРР— </a:t>
            </a:r>
            <a:r>
              <a:rPr lang="ru-RU" b="1" dirty="0">
                <a:solidFill>
                  <a:schemeClr val="bg1"/>
                </a:solidFill>
              </a:rPr>
              <a:t>ДЕТСКИЙ САД №</a:t>
            </a:r>
            <a:r>
              <a:rPr lang="ru-RU" b="1" dirty="0" smtClean="0">
                <a:solidFill>
                  <a:schemeClr val="bg1"/>
                </a:solidFill>
              </a:rPr>
              <a:t>4»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133" y="1224648"/>
            <a:ext cx="1797532" cy="1797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80726" y="4833157"/>
            <a:ext cx="14760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Центр развития туризма и народных ремёсел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05106" y="1535304"/>
            <a:ext cx="1877559" cy="1176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bg1"/>
                </a:solidFill>
                <a:ea typeface="Calibri"/>
                <a:cs typeface="Times New Roman"/>
              </a:rPr>
              <a:t>Спортивный клуб </a:t>
            </a:r>
            <a:endParaRPr lang="ru-RU" b="1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bg1"/>
                </a:solidFill>
                <a:ea typeface="Calibri"/>
                <a:cs typeface="Times New Roman"/>
              </a:rPr>
              <a:t>«</a:t>
            </a:r>
            <a:r>
              <a:rPr lang="ru-RU" b="1" dirty="0">
                <a:solidFill>
                  <a:schemeClr val="bg1"/>
                </a:solidFill>
                <a:ea typeface="Calibri"/>
                <a:cs typeface="Times New Roman"/>
              </a:rPr>
              <a:t>Легион» 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3782665" y="4509120"/>
            <a:ext cx="274094" cy="324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563888" y="2711523"/>
            <a:ext cx="355824" cy="310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5491714" y="2728255"/>
            <a:ext cx="304422" cy="310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38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МИНУТА   СЛАВЫ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3320" y="13102075"/>
            <a:ext cx="3374224" cy="2249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2059" y="18838712"/>
            <a:ext cx="11204842" cy="84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830" y="1040203"/>
            <a:ext cx="3789172" cy="283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17"/>
            <a:ext cx="3962706" cy="2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47" y="4057742"/>
            <a:ext cx="3943317" cy="2627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Жанна Викторовна\Downloads\IMG_20201203_21091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526" y="4016462"/>
            <a:ext cx="3658736" cy="270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24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 </a:t>
            </a:r>
            <a:r>
              <a:rPr lang="ru-RU" b="1" i="1" dirty="0">
                <a:solidFill>
                  <a:srgbClr val="0000FF"/>
                </a:solidFill>
              </a:rPr>
              <a:t>В душе каждого ребенка есть невидимые струны. Если тронуть их умелой рукой, они красиво зазвучат </a:t>
            </a:r>
            <a:r>
              <a:rPr lang="ru-RU" b="1" i="1" dirty="0" smtClean="0">
                <a:solidFill>
                  <a:srgbClr val="0000FF"/>
                </a:solidFill>
              </a:rPr>
              <a:t/>
            </a:r>
            <a:br>
              <a:rPr lang="ru-RU" b="1" i="1" dirty="0" smtClean="0">
                <a:solidFill>
                  <a:srgbClr val="0000FF"/>
                </a:solidFill>
              </a:rPr>
            </a:br>
            <a:r>
              <a:rPr lang="ru-RU" b="1" i="1" dirty="0" smtClean="0">
                <a:solidFill>
                  <a:srgbClr val="0000FF"/>
                </a:solidFill>
              </a:rPr>
              <a:t/>
            </a:r>
            <a:br>
              <a:rPr lang="ru-RU" b="1" i="1" dirty="0" smtClean="0">
                <a:solidFill>
                  <a:srgbClr val="0000FF"/>
                </a:solidFill>
              </a:rPr>
            </a:br>
            <a:r>
              <a:rPr lang="ru-RU" b="1" i="1" dirty="0" smtClean="0">
                <a:solidFill>
                  <a:srgbClr val="0000FF"/>
                </a:solidFill>
              </a:rPr>
              <a:t>                             </a:t>
            </a:r>
            <a:r>
              <a:rPr lang="ru-RU" dirty="0" smtClean="0"/>
              <a:t>В.А</a:t>
            </a:r>
            <a:r>
              <a:rPr lang="ru-RU" dirty="0"/>
              <a:t>. </a:t>
            </a:r>
            <a:r>
              <a:rPr lang="ru-RU" dirty="0" smtClean="0"/>
              <a:t>Сухомлинский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21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42888"/>
            <a:ext cx="9936163" cy="635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23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0000FF"/>
                </a:solidFill>
              </a:rPr>
              <a:t>Программа </a:t>
            </a:r>
            <a:r>
              <a:rPr lang="ru-RU" b="1" dirty="0">
                <a:solidFill>
                  <a:srgbClr val="0000FF"/>
                </a:solidFill>
              </a:rPr>
              <a:t>сопровождения одарённых детей включает следующие этапы:</a:t>
            </a:r>
            <a:br>
              <a:rPr lang="ru-RU" b="1" dirty="0">
                <a:solidFill>
                  <a:srgbClr val="0000FF"/>
                </a:solidFill>
              </a:rPr>
            </a:b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000" dirty="0"/>
              <a:t>Диагностический </a:t>
            </a:r>
            <a:r>
              <a:rPr lang="ru-RU" sz="4000" dirty="0" smtClean="0"/>
              <a:t> </a:t>
            </a:r>
          </a:p>
          <a:p>
            <a:r>
              <a:rPr lang="ru-RU" sz="4000" dirty="0" smtClean="0"/>
              <a:t>Информационный</a:t>
            </a:r>
          </a:p>
          <a:p>
            <a:r>
              <a:rPr lang="ru-RU" sz="4000" dirty="0" smtClean="0"/>
              <a:t>Подготовительный</a:t>
            </a:r>
          </a:p>
          <a:p>
            <a:r>
              <a:rPr lang="ru-RU" sz="4000" dirty="0" smtClean="0"/>
              <a:t>Развивающий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5372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Принципы работы 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с одарёнными детьми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pPr lvl="1" fontAlgn="base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обучения; </a:t>
            </a:r>
          </a:p>
          <a:p>
            <a:pPr lvl="1" fontAlgn="base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опережающего обучения;</a:t>
            </a:r>
          </a:p>
          <a:p>
            <a:pPr lvl="1" fontAlgn="base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комфортности в любой деятельности;</a:t>
            </a:r>
          </a:p>
          <a:p>
            <a:pPr lvl="1" fontAlgn="base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разнообразия предлагаемых возможностей для реализации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учащихся;</a:t>
            </a:r>
          </a:p>
          <a:p>
            <a:pPr lvl="1" fontAlgn="base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возрастание роли внеурочной деятельности;</a:t>
            </a:r>
          </a:p>
          <a:p>
            <a:pPr lvl="1" fontAlgn="base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нтегративный подход в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 учащимися; </a:t>
            </a:r>
          </a:p>
          <a:p>
            <a:pPr lvl="1" fontAlgn="base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новых педагогических технологий в образовательный процесс.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180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2" y="1992768"/>
            <a:ext cx="3941433" cy="222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04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0000FF"/>
                </a:solidFill>
              </a:rPr>
              <a:t>Выявление </a:t>
            </a:r>
            <a:r>
              <a:rPr lang="ru-RU" sz="3600" b="1" dirty="0">
                <a:solidFill>
                  <a:srgbClr val="0000FF"/>
                </a:solidFill>
              </a:rPr>
              <a:t>одарённых детей осуществляется на основе психолого-педагогической диагностики.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732240" y="5229200"/>
            <a:ext cx="2254019" cy="63976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 Е.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О. Евдокимова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диагностика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168" y="1575747"/>
            <a:ext cx="3505572" cy="2442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211960" y="2636912"/>
            <a:ext cx="2529595" cy="63976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школа   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 flipH="1">
            <a:off x="9199529" y="4437112"/>
            <a:ext cx="989095" cy="24283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17962"/>
            <a:ext cx="2037158" cy="284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846" y="4062307"/>
            <a:ext cx="2009451" cy="2803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17962"/>
            <a:ext cx="1981602" cy="284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17962"/>
            <a:ext cx="2066461" cy="281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7017" y="1804754"/>
            <a:ext cx="3840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креативности П.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Торренса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5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8712968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 </a:t>
            </a:r>
            <a:r>
              <a:rPr lang="ru-RU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одаренными </a:t>
            </a:r>
            <a: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b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на уроке </a:t>
            </a:r>
            <a:b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00FF"/>
                </a:solidFill>
              </a:rPr>
              <a:t/>
            </a:r>
            <a:br>
              <a:rPr lang="ru-RU" sz="3600" dirty="0">
                <a:solidFill>
                  <a:srgbClr val="0000FF"/>
                </a:solidFill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1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Дифференцированный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индивидуальный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Включение в исследовательскую и проектную деятельность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-Работа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режиме «консультант»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Возможность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выбора заданий повышенного уровня сложности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Предложение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учащимся индивидуальных домашних заданий творческого и поискового характера 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627784" y="3886200"/>
            <a:ext cx="5144616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82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Интегративный подход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объединить «усилия» различных дисциплин по овладению общими приёмами интеллектуальной деятельности, составляющими основу умения учиться. </a:t>
            </a:r>
          </a:p>
        </p:txBody>
      </p:sp>
    </p:spTree>
    <p:extLst>
      <p:ext uri="{BB962C8B-B14F-4D97-AF65-F5344CB8AC3E}">
        <p14:creationId xmlns:p14="http://schemas.microsoft.com/office/powerpoint/2010/main" val="186403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0591"/>
            <a:ext cx="7772400" cy="1470025"/>
          </a:xfrm>
        </p:spPr>
        <p:txBody>
          <a:bodyPr>
            <a:normAutofit/>
          </a:bodyPr>
          <a:lstStyle/>
          <a:p>
            <a:r>
              <a:rPr lang="ru-RU" alt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</a:t>
            </a:r>
            <a:r>
              <a:rPr lang="ru-RU" alt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включает</a:t>
            </a:r>
            <a:r>
              <a:rPr lang="ru-RU" alt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7992888" cy="4896544"/>
          </a:xfrm>
        </p:spPr>
        <p:txBody>
          <a:bodyPr>
            <a:normAutofit fontScale="40000" lnSpcReduction="20000"/>
          </a:bodyPr>
          <a:lstStyle/>
          <a:p>
            <a:endParaRPr lang="ru-RU" altLang="ru-RU" sz="7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altLang="ru-RU" sz="6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-Систему </a:t>
            </a:r>
            <a:r>
              <a:rPr lang="ru-RU" altLang="ru-RU" sz="6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по курсу «Логика»</a:t>
            </a:r>
          </a:p>
          <a:p>
            <a:pPr algn="l"/>
            <a:r>
              <a:rPr lang="ru-RU" altLang="ru-RU" sz="6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-Исследовательскую и проектную   </a:t>
            </a:r>
          </a:p>
          <a:p>
            <a:pPr algn="l"/>
            <a:r>
              <a:rPr lang="ru-RU" altLang="ru-RU" sz="6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6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altLang="ru-RU" sz="6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</a:t>
            </a:r>
          </a:p>
          <a:p>
            <a:pPr algn="l"/>
            <a:r>
              <a:rPr lang="ru-RU" altLang="ru-RU" sz="6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-Предметные </a:t>
            </a:r>
            <a:r>
              <a:rPr lang="ru-RU" altLang="ru-RU" sz="6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</a:t>
            </a:r>
          </a:p>
          <a:p>
            <a:pPr algn="l"/>
            <a:r>
              <a:rPr lang="ru-RU" altLang="ru-RU" sz="6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-Шахматные </a:t>
            </a:r>
            <a:r>
              <a:rPr lang="ru-RU" altLang="ru-RU" sz="6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турниры</a:t>
            </a:r>
          </a:p>
          <a:p>
            <a:pPr algn="l"/>
            <a:r>
              <a:rPr lang="ru-RU" altLang="ru-RU" sz="6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-Конкурсы </a:t>
            </a:r>
            <a:r>
              <a:rPr lang="ru-RU" altLang="ru-RU" sz="6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</a:t>
            </a:r>
            <a:r>
              <a:rPr lang="ru-RU" altLang="ru-RU" sz="6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</a:t>
            </a:r>
          </a:p>
          <a:p>
            <a:pPr algn="l"/>
            <a:r>
              <a:rPr lang="ru-RU" altLang="ru-RU" sz="6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-Научно-практические конференции</a:t>
            </a:r>
            <a:endParaRPr lang="ru-RU" altLang="ru-RU" sz="6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67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67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Решает </a:t>
            </a:r>
            <a:r>
              <a:rPr lang="ru-RU" altLang="ru-RU" sz="67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задачу</a:t>
            </a:r>
          </a:p>
          <a:p>
            <a:r>
              <a:rPr lang="ru-RU" altLang="ru-RU" sz="6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креативных способностей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18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Система занятий по курсу «Логика»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ориентирована на 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продуктивного мышления и творческих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младших школьников.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нтеграция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формированию  гибкости и широты мышления, необходимых для успешного овладения общими способами решения учебных и жизненных задач в различных сферах деятельности.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90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892480" cy="6858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00FF"/>
                </a:solidFill>
              </a:rPr>
              <a:t>Участвуя в исследовательской и проектной деятельности, младшие школьники учатся </a:t>
            </a:r>
            <a:br>
              <a:rPr lang="ru-RU" sz="2800" b="1" dirty="0">
                <a:solidFill>
                  <a:srgbClr val="0000FF"/>
                </a:solidFill>
              </a:rPr>
            </a:br>
            <a:endParaRPr lang="ru-RU" sz="2800" b="1" dirty="0" smtClean="0">
              <a:solidFill>
                <a:srgbClr val="0000FF"/>
              </a:solidFill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проблему,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-доказывать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факты, явления, закономерности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находить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вариантов решения выделенной проблемы и обосновывать наиболее рациональные из 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классифицировать,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сравнивать, анализировать и обобщать изученные явления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закономерности;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проводить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данных, эксперименты, выдвигать и обосновывать гипотезы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-применять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научные методы исследования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рецензировать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оценивать собственную работу, а также работы других учащихся.</a:t>
            </a:r>
          </a:p>
        </p:txBody>
      </p:sp>
    </p:spTree>
    <p:extLst>
      <p:ext uri="{BB962C8B-B14F-4D97-AF65-F5344CB8AC3E}">
        <p14:creationId xmlns:p14="http://schemas.microsoft.com/office/powerpoint/2010/main" val="313622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309</Words>
  <Application>Microsoft Office PowerPoint</Application>
  <PresentationFormat>Экран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ИНТЕГРАЦИЯ ОБРАЗОВАТЕЛЬНОГО ПРОСТРАНСТВА  КАК УСЛОВИЕ РАЗВИТИЯ ОДАРЁННОСТИ МЛАДШИХ   ШКОЛЬНИКОВ</vt:lpstr>
      <vt:lpstr>  Программа сопровождения одарённых детей включает следующие этапы: </vt:lpstr>
      <vt:lpstr>Принципы работы  с одарёнными детьми</vt:lpstr>
      <vt:lpstr> Выявление одарённых детей осуществляется на основе психолого-педагогической диагностики.</vt:lpstr>
      <vt:lpstr>   Направления работы с одаренными детьми                                    на уроке   - Дифференцированный и индивидуальный подход  - Включение в исследовательскую и проектную деятельность  -Работа в режиме «консультант»   - Возможность выбора заданий повышенного уровня сложности   - Предложение учащимся индивидуальных домашних заданий творческого и поискового характера  </vt:lpstr>
      <vt:lpstr>Презентация PowerPoint</vt:lpstr>
      <vt:lpstr>Внеурочная деятельность включает:</vt:lpstr>
      <vt:lpstr>Система занятий по курсу «Логика»</vt:lpstr>
      <vt:lpstr> </vt:lpstr>
      <vt:lpstr>Занятия исследовательской и проектной деятельностью развивают аналитические способности, формируют способность принимать решения, повышают конкурентоспособность.  </vt:lpstr>
      <vt:lpstr>Результаты исследовательской деятельности</vt:lpstr>
      <vt:lpstr>Социокультурный комплекс</vt:lpstr>
      <vt:lpstr>МИНУТА   СЛАВЫ</vt:lpstr>
      <vt:lpstr> В душе каждого ребенка есть невидимые струны. Если тронуть их умелой рукой, они красиво зазвучат                                В.А. Сухомлинский   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ОБРАЗОВАТЕЛЬНОГО ПРОСТРАНСТВА  КАК УСЛОВИЕ РАЗВИТИЯ ОДАРЁННОСТИ младших школьников</dc:title>
  <dc:creator>Жанна Викторовна</dc:creator>
  <cp:lastModifiedBy>Жанна Викторовна</cp:lastModifiedBy>
  <cp:revision>33</cp:revision>
  <dcterms:created xsi:type="dcterms:W3CDTF">2020-12-01T20:38:50Z</dcterms:created>
  <dcterms:modified xsi:type="dcterms:W3CDTF">2020-12-09T07:09:07Z</dcterms:modified>
</cp:coreProperties>
</file>