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4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Циклограмма  работы  учителей естественно-научного </a:t>
            </a:r>
            <a:r>
              <a:rPr lang="ru-RU" smtClean="0"/>
              <a:t>цикла </a:t>
            </a:r>
            <a:r>
              <a:rPr lang="ru-RU" smtClean="0"/>
              <a:t>при </a:t>
            </a:r>
            <a:r>
              <a:rPr lang="ru-RU" dirty="0" smtClean="0"/>
              <a:t>подготовке к ЕГЭ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Подготовила учитель биологии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Чубайкина</a:t>
            </a:r>
            <a:r>
              <a:rPr lang="ru-RU" dirty="0" smtClean="0"/>
              <a:t> Татьяна Петровна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85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Подготовка по разделу «Общая биология»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555" y="2225324"/>
            <a:ext cx="5726028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45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Подготовка по разделу «</a:t>
            </a:r>
            <a:r>
              <a:rPr lang="ru-RU" smtClean="0"/>
              <a:t>Общая биология»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8" y="1930400"/>
            <a:ext cx="2494291" cy="388143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53" y="1828801"/>
            <a:ext cx="4247508" cy="424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22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Подготовка по разделу «Общая биология»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82" y="1925258"/>
            <a:ext cx="2784199" cy="4078851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250" y="1930400"/>
            <a:ext cx="2692530" cy="406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75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212" y="3830230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7137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Подготовка к ЕГЭ по биологии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25" y="1423571"/>
            <a:ext cx="3319554" cy="442607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70" y="1423571"/>
            <a:ext cx="3319555" cy="442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610" y="625784"/>
            <a:ext cx="8596668" cy="1320800"/>
          </a:xfrm>
        </p:spPr>
        <p:txBody>
          <a:bodyPr/>
          <a:lstStyle/>
          <a:p>
            <a:r>
              <a:rPr lang="ru-RU" dirty="0" smtClean="0"/>
              <a:t>. </a:t>
            </a:r>
            <a:r>
              <a:rPr lang="ru-RU" dirty="0" smtClean="0"/>
              <a:t>Знакомство к каталогом</a:t>
            </a:r>
            <a:r>
              <a:rPr lang="en-US" dirty="0" smtClean="0"/>
              <a:t> </a:t>
            </a:r>
            <a:r>
              <a:rPr lang="ru-RU" dirty="0" smtClean="0"/>
              <a:t>заданий на сайте «Решу ЕГЭ»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8306" y="2039205"/>
            <a:ext cx="3766940" cy="38814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384" y="2039205"/>
            <a:ext cx="3721042" cy="379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61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610" y="625784"/>
            <a:ext cx="8596668" cy="1320800"/>
          </a:xfrm>
        </p:spPr>
        <p:txBody>
          <a:bodyPr/>
          <a:lstStyle/>
          <a:p>
            <a:r>
              <a:rPr lang="ru-RU" smtClean="0"/>
              <a:t> </a:t>
            </a:r>
            <a:r>
              <a:rPr lang="ru-RU" dirty="0" smtClean="0"/>
              <a:t>Знакомство к каталогом</a:t>
            </a:r>
            <a:r>
              <a:rPr lang="en-US" dirty="0" smtClean="0"/>
              <a:t> </a:t>
            </a:r>
            <a:r>
              <a:rPr lang="ru-RU" dirty="0" smtClean="0"/>
              <a:t>заданий на сайте «Решу ЕГЭ»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363" y="2055391"/>
            <a:ext cx="4045086" cy="38814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178" y="1946584"/>
            <a:ext cx="4411475" cy="403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40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Лекции по биологии 5-6 класс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522" y="1313064"/>
            <a:ext cx="8880088" cy="50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85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 изучении ботаники, открываем в каталоге заданий тему «Растения»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449" y="1873756"/>
            <a:ext cx="7177636" cy="44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95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 изучении ботаники, открываем в каталоге заданий тему «Растения»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157" y="1853091"/>
            <a:ext cx="6276307" cy="456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52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3090"/>
            <a:ext cx="8596668" cy="668942"/>
          </a:xfrm>
        </p:spPr>
        <p:txBody>
          <a:bodyPr/>
          <a:lstStyle/>
          <a:p>
            <a:pPr algn="ctr"/>
            <a:r>
              <a:rPr lang="ru-RU" b="1" dirty="0" smtClean="0"/>
              <a:t>Подготовка по зоологии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882032"/>
            <a:ext cx="6330369" cy="42077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Использую при подготовке лекции и тесты «Решу ЕГЭ»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210" y="1205714"/>
            <a:ext cx="6024043" cy="52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96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Подготовка по разделу </a:t>
            </a:r>
            <a:br>
              <a:rPr lang="ru-RU" dirty="0" smtClean="0"/>
            </a:br>
            <a:r>
              <a:rPr lang="ru-RU" dirty="0" smtClean="0"/>
              <a:t>«Человек»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515" y="2046713"/>
            <a:ext cx="2767697" cy="41446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7860" y="1284069"/>
            <a:ext cx="508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 подготовке использую учебник, лекции и тесты с сайта «решу </a:t>
            </a:r>
            <a:r>
              <a:rPr lang="ru-RU" dirty="0"/>
              <a:t>Е</a:t>
            </a:r>
            <a:r>
              <a:rPr lang="ru-RU" dirty="0" smtClean="0"/>
              <a:t>ГЭ»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01" y="2046713"/>
            <a:ext cx="3108522" cy="41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3066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</TotalTime>
  <Words>128</Words>
  <Application>Microsoft Office PowerPoint</Application>
  <PresentationFormat>Произвольный</PresentationFormat>
  <Paragraphs>17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Грань</vt:lpstr>
      <vt:lpstr>Циклограмма  работы  учителей естественно-научного цикла при подготовке к ЕГЭ</vt:lpstr>
      <vt:lpstr>Подготовка к ЕГЭ по биологии</vt:lpstr>
      <vt:lpstr>. Знакомство к каталогом заданий на сайте «Решу ЕГЭ»</vt:lpstr>
      <vt:lpstr> Знакомство к каталогом заданий на сайте «Решу ЕГЭ»</vt:lpstr>
      <vt:lpstr> Лекции по биологии 5-6 класс</vt:lpstr>
      <vt:lpstr>После изучении ботаники, открываем в каталоге заданий тему «Растения»</vt:lpstr>
      <vt:lpstr>После изучении ботаники, открываем в каталоге заданий тему «Растения»</vt:lpstr>
      <vt:lpstr>Подготовка по зоологии</vt:lpstr>
      <vt:lpstr>Подготовка по разделу  «Человек»</vt:lpstr>
      <vt:lpstr>Подготовка по разделу «Общая биология»</vt:lpstr>
      <vt:lpstr>Подготовка по разделу «Общая биология»</vt:lpstr>
      <vt:lpstr>Подготовка по разделу «Общая биология»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Zver</dc:creator>
  <cp:lastModifiedBy>Чубайкина-22</cp:lastModifiedBy>
  <cp:revision>20</cp:revision>
  <dcterms:created xsi:type="dcterms:W3CDTF">2021-02-14T07:54:41Z</dcterms:created>
  <dcterms:modified xsi:type="dcterms:W3CDTF">2021-02-19T10:06:18Z</dcterms:modified>
</cp:coreProperties>
</file>