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jpg" ContentType="image/jpeg"/>
  <Default Extension="bin" ContentType="application/vnd.openxmlformats-officedocument.oleObject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docProps/core.xml" ContentType="application/vnd.openxmlformats-package.core-properties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187623" y="1600201"/>
            <a:ext cx="352839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932039" y="1600201"/>
            <a:ext cx="375475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187623" y="1535113"/>
            <a:ext cx="35283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1187623" y="2174874"/>
            <a:ext cx="35283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860031" y="1535113"/>
            <a:ext cx="38267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860031" y="2174874"/>
            <a:ext cx="38267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3" y="273049"/>
            <a:ext cx="266429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995935" y="273050"/>
            <a:ext cx="469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187623" y="1435101"/>
            <a:ext cx="2664295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3" y="4800600"/>
            <a:ext cx="748883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187623" y="612774"/>
            <a:ext cx="7488831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187623" y="5367337"/>
            <a:ext cx="748883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187623" y="1600201"/>
            <a:ext cx="7499175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Shape 1058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059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</p:spPr>
      </p:sp>
      <p:sp>
        <p:nvSpPr>
          <p:cNvPr id="7" name="Shape 1060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1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2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063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064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065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066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7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8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9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70" hidden="0"/>
          <p:cNvSpPr>
            <a:spLocks noChangeArrowheads="1" noGrp="1"/>
          </p:cNvSpPr>
          <p:nvPr isPhoto="0"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87623" y="274638"/>
            <a:ext cx="7499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9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948263" y="6356350"/>
            <a:ext cx="173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t/>
            </a:fld>
            <a:endParaRPr lang="ru-RU"/>
          </a:p>
        </p:txBody>
      </p:sp>
      <p:sp>
        <p:nvSpPr>
          <p:cNvPr id="20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1214263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/>
            </a:fld>
            <a:endParaRPr lang="ru-RU"/>
          </a:p>
        </p:txBody>
      </p:sp>
      <p:sp>
        <p:nvSpPr>
          <p:cNvPr id="21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844279" y="6356350"/>
            <a:ext cx="2671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4"/>
            <a:ext cx="7772400" cy="1470024"/>
          </a:xfrm>
        </p:spPr>
        <p:txBody>
          <a:bodyPr/>
          <a:lstStyle/>
          <a:p>
            <a:pPr>
              <a:defRPr/>
            </a:pPr>
            <a:r>
              <a:rPr sz="4800" b="0" i="0" u="none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Нормативная правовая база по защите прав несовершеннолетних</a:t>
            </a:r>
            <a:endParaRPr sz="4800">
              <a:solidFill>
                <a:schemeClr val="tx2"/>
              </a:solidFill>
            </a:endParaRPr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1371599" y="4364854"/>
            <a:ext cx="6785705" cy="12739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sz="2000" b="1"/>
              <a:t>	</a:t>
            </a:r>
            <a:r>
              <a:rPr sz="2000" b="1">
                <a:solidFill>
                  <a:schemeClr val="tx2"/>
                </a:solidFill>
              </a:rPr>
              <a:t>Базылюк Л.И., социальный педагог</a:t>
            </a:r>
            <a:endParaRPr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img6 (1)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4" descr="img6 (1)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d45c9226.jpe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0" y="0"/>
            <a:ext cx="9144000" cy="6126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slide_41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 algn="tl" flip="none" sx="100000" sy="100000" tx="0" ty="0"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28596" y="235743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5400" b="1"/>
              <a:t>Спасибо за внимание!</a:t>
            </a:r>
            <a:endParaRPr lang="ru-RU" sz="5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5" descr="slide-3 (1)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5" descr="slide-6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0" y="0"/>
            <a:ext cx="89644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5" descr="slide_2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img6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slide-38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" y="0"/>
            <a:ext cx="9144000" cy="6126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slide-9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" y="0"/>
            <a:ext cx="9144000" cy="6126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slide-26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51521" y="0"/>
            <a:ext cx="9361040" cy="7317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slide4-l.jpg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Р7-Офис/5.5.2.19</Application>
  <DocSecurity>0</DocSecurity>
  <PresentationFormat>Экран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Ольга Ивановна</dc:creator>
  <cp:keywords/>
  <dc:description/>
  <dc:identifier/>
  <dc:language/>
  <cp:lastModifiedBy/>
  <cp:revision>47</cp:revision>
  <dcterms:created xsi:type="dcterms:W3CDTF">2020-11-30T12:48:17Z</dcterms:created>
  <dcterms:modified xsi:type="dcterms:W3CDTF">2020-12-09T12:12:33Z</dcterms:modified>
  <cp:category/>
  <cp:contentStatus/>
  <cp:version/>
</cp:coreProperties>
</file>