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A7EB8-4A3D-41B8-8B6A-33E4144E3E78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EC658-8854-4CD5-9073-8FE43F033B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D4C-242A-47BD-AEB9-6C2F5FD7C170}" type="datetime1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6341-6B9B-4313-92E1-D0C857B4760E}" type="datetime1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5C8E-5685-47E1-985D-1A080D0F7E47}" type="datetime1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5F6-5639-4B16-8101-1D64FC774810}" type="datetime1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91CF-5BF4-40C2-9697-8176063B89BB}" type="datetime1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8CED-FCFE-40FF-854A-CC807D0E1A39}" type="datetime1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D53C-A8E7-42D4-ACB4-E438D1F14EFA}" type="datetime1">
              <a:rPr lang="ru-RU" smtClean="0"/>
              <a:t>20.06.2021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51A8-DD3B-45BA-A907-E8B2EC36571A}" type="datetime1">
              <a:rPr lang="ru-RU" smtClean="0"/>
              <a:t>20.06.2021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4936-3E0E-4F87-86AB-8D9FDD48ACCB}" type="datetime1">
              <a:rPr lang="ru-RU" smtClean="0"/>
              <a:t>20.06.2021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903-59CD-473D-8C6D-76AA06074BF9}" type="datetime1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E5FF-AD2B-43A7-A3C3-56C8EAF238A4}" type="datetime1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80CE-47C4-4072-AAA2-D7337380476F}" type="datetime1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Выявление одаренных детей путем вовлечения их в исследовательскую и проектную деятельность школьного </a:t>
            </a:r>
            <a:r>
              <a:rPr lang="ru-RU" b="1" dirty="0" smtClean="0">
                <a:solidFill>
                  <a:srgbClr val="C00000"/>
                </a:solidFill>
              </a:rPr>
              <a:t>музея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общеобразовательное учреждение</a:t>
            </a:r>
          </a:p>
          <a:p>
            <a:pPr algn="ctr"/>
            <a:r>
              <a:rPr lang="ru-RU" b="1" dirty="0" smtClean="0"/>
              <a:t>«Майская гимназия Белгородского района, Белгородской области»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30120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Афанасенко</a:t>
            </a:r>
            <a:r>
              <a:rPr lang="ru-RU" b="1" dirty="0" smtClean="0"/>
              <a:t> В.И. педагог ДО, руководитель школьного музея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716016" y="620688"/>
            <a:ext cx="3816424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Исследовательские работы  по теме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«Дети войны»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Губаривской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Валерии стали победителями и призерами в различных конкурсах.</a:t>
            </a:r>
            <a:endParaRPr lang="ru-RU" b="1" dirty="0" smtClean="0"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Миняйло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Иван победитель Областного открытого творческого конкурса «Земляки», посвященный Году Памяти и Славы. и  Победитель Муниципального конкурса  «Память жива», выполнив исследовательские работы по теме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«Военные дороги моих земляков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майчан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 descr="миняй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94231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Цыпкина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Дарья </a:t>
            </a:r>
            <a:r>
              <a:rPr lang="ru-RU" sz="3100" b="1" dirty="0" smtClean="0">
                <a:latin typeface="+mn-lt"/>
                <a:ea typeface="Calibri" pitchFamily="34" charset="0"/>
                <a:cs typeface="Times New Roman" pitchFamily="18" charset="0"/>
              </a:rPr>
              <a:t>неоднократно становилась  победителем и призером различных конкурсов </a:t>
            </a:r>
            <a:r>
              <a:rPr lang="ru-RU" sz="3100" b="1" dirty="0" smtClean="0">
                <a:latin typeface="+mn-lt"/>
                <a:ea typeface="Calibri" pitchFamily="34" charset="0"/>
                <a:cs typeface="Times New Roman" pitchFamily="18" charset="0"/>
              </a:rPr>
              <a:t>с</a:t>
            </a:r>
            <a:br>
              <a:rPr lang="ru-RU" sz="31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latin typeface="+mn-lt"/>
                <a:ea typeface="Calibri" pitchFamily="34" charset="0"/>
                <a:cs typeface="Times New Roman" pitchFamily="18" charset="0"/>
              </a:rPr>
              <a:t>работой «</a:t>
            </a:r>
            <a:r>
              <a:rPr lang="ru-RU" sz="3100" b="1" dirty="0" smtClean="0">
                <a:latin typeface="+mn-lt"/>
                <a:ea typeface="Calibri" pitchFamily="34" charset="0"/>
                <a:cs typeface="Times New Roman" pitchFamily="18" charset="0"/>
              </a:rPr>
              <a:t>История семьи в </a:t>
            </a:r>
            <a:r>
              <a:rPr lang="ru-RU" sz="3100" b="1" dirty="0" smtClean="0">
                <a:latin typeface="+mn-lt"/>
                <a:ea typeface="Calibri" pitchFamily="34" charset="0"/>
                <a:cs typeface="Times New Roman" pitchFamily="18" charset="0"/>
              </a:rPr>
              <a:t>истории страны</a:t>
            </a:r>
            <a:r>
              <a:rPr lang="ru-RU" b="1" dirty="0" smtClean="0">
                <a:latin typeface="+mn-lt"/>
                <a:ea typeface="Calibri" pitchFamily="34" charset="0"/>
                <a:cs typeface="Times New Roman" pitchFamily="18" charset="0"/>
              </a:rPr>
              <a:t>»</a:t>
            </a:r>
            <a:endParaRPr lang="ru-RU" b="1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9458" name="Picture 2" descr="C:\Documents and Settings\User\Мои документы\неделя Музей и дети 2021\Д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967192" cy="398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 descr="цы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0366">
            <a:off x="500547" y="573918"/>
            <a:ext cx="2505753" cy="3432646"/>
          </a:xfrm>
          <a:prstGeom prst="rect">
            <a:avLst/>
          </a:prstGeom>
        </p:spPr>
      </p:pic>
      <p:pic>
        <p:nvPicPr>
          <p:cNvPr id="5" name="Рисунок 4" descr="цыпкина 2 мес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4664"/>
            <a:ext cx="2376264" cy="3255258"/>
          </a:xfrm>
          <a:prstGeom prst="rect">
            <a:avLst/>
          </a:prstGeom>
        </p:spPr>
      </p:pic>
      <p:pic>
        <p:nvPicPr>
          <p:cNvPr id="6" name="Рисунок 5" descr="ц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7025">
            <a:off x="6372200" y="476672"/>
            <a:ext cx="2448271" cy="3353901"/>
          </a:xfrm>
          <a:prstGeom prst="rect">
            <a:avLst/>
          </a:prstGeom>
        </p:spPr>
      </p:pic>
      <p:pic>
        <p:nvPicPr>
          <p:cNvPr id="7" name="Рисунок 6" descr="цыпк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3356992"/>
            <a:ext cx="2397962" cy="3284984"/>
          </a:xfrm>
          <a:prstGeom prst="rect">
            <a:avLst/>
          </a:prstGeom>
        </p:spPr>
      </p:pic>
      <p:pic>
        <p:nvPicPr>
          <p:cNvPr id="8" name="Рисунок 7" descr="цыпк.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356992"/>
            <a:ext cx="2260261" cy="3096344"/>
          </a:xfrm>
          <a:prstGeom prst="rect">
            <a:avLst/>
          </a:prstGeom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51920" y="3356991"/>
          <a:ext cx="2232248" cy="3158959"/>
        </p:xfrm>
        <a:graphic>
          <a:graphicData uri="http://schemas.openxmlformats.org/presentationml/2006/ole">
            <p:oleObj spid="_x0000_s28674" name="Acrobat Document" r:id="rId8" imgW="5667355" imgH="8019769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6626" name="Picture 2" descr="C:\Documents and Settings\User\Мои документы\Фото для Маслаковой С\куклы\DSC03592.JPG"/>
          <p:cNvPicPr>
            <a:picLocks noChangeAspect="1" noChangeArrowheads="1"/>
          </p:cNvPicPr>
          <p:nvPr/>
        </p:nvPicPr>
        <p:blipFill>
          <a:blip r:embed="rId3" cstate="print"/>
          <a:srcRect r="27805"/>
          <a:stretch>
            <a:fillRect/>
          </a:stretch>
        </p:blipFill>
        <p:spPr bwMode="auto">
          <a:xfrm>
            <a:off x="467544" y="2924944"/>
            <a:ext cx="4464496" cy="34753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Маслакова Александра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стала  победителем Всероссийского заочного конкурса обучающихся «Мой вклад в величие России». Призером Всероссийского открытого Конкурса научно-исследовательских и творческих работ молодежи «Меня оценят в 21-м веке», призером районного этапа Всероссийского открытого конкурса научно-исследовательских и творческих работ «Меня оценят в 21 веке», победителем областного конкурса поисковых и творческих работ «Славные страницы истории моряков белгородцев защитников Отечества», победителем всероссийского заочного конкурса «Мой вклад в величие России». </a:t>
            </a:r>
            <a:endParaRPr lang="ru-RU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932040" y="3212976"/>
          <a:ext cx="3908126" cy="3121720"/>
        </p:xfrm>
        <a:graphic>
          <a:graphicData uri="http://schemas.openxmlformats.org/presentationml/2006/ole">
            <p:oleObj spid="_x0000_s26627" name="Acrobat Document" r:id="rId4" imgW="8019769" imgH="566735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Кружок «Юные музееведы»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(5-7 класс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7650" name="AutoShape 2" descr="https://mail.yandex.ru/message_part/1_0008.jpg?_uid=78415263&amp;name=1_0008.jpg&amp;hid=1.2&amp;ids=17620333542088207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ег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421130" cy="2445701"/>
          </a:xfrm>
          <a:prstGeom prst="rect">
            <a:avLst/>
          </a:prstGeom>
        </p:spPr>
      </p:pic>
      <p:pic>
        <p:nvPicPr>
          <p:cNvPr id="7" name="Рисунок 6" descr="грамота егора.jpg"/>
          <p:cNvPicPr>
            <a:picLocks noChangeAspect="1"/>
          </p:cNvPicPr>
          <p:nvPr/>
        </p:nvPicPr>
        <p:blipFill>
          <a:blip r:embed="rId3" cstate="print"/>
          <a:srcRect t="6190" r="5315" b="5602"/>
          <a:stretch>
            <a:fillRect/>
          </a:stretch>
        </p:blipFill>
        <p:spPr>
          <a:xfrm>
            <a:off x="5220072" y="1628800"/>
            <a:ext cx="3362900" cy="4792132"/>
          </a:xfrm>
          <a:prstGeom prst="rect">
            <a:avLst/>
          </a:prstGeom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5536" y="4293096"/>
            <a:ext cx="4392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Ученик 5 класса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Афанасенко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Егор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награжден  специальной  грамотой  Жюри Конкурса за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творческую исследовательскую работу в Пятом юбилейном Всероссийском  Конкурсе творческих работ «Дорога к Обелиску».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Был приглашен в Москву для награждения. Он выполнил творческую работу – эссе « Великая Отечественная война в судьбах моих  родных», рассказав о подвиге 9-летнего мальчика из его семьи, расстрелянного фашистами за помощь советским разведчикам.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Ученица 5 класса Еременко </a:t>
            </a:r>
            <a:r>
              <a:rPr lang="ru-RU" b="1" dirty="0" smtClean="0">
                <a:solidFill>
                  <a:srgbClr val="C00000"/>
                </a:solidFill>
              </a:rPr>
              <a:t>Марьяна  </a:t>
            </a:r>
            <a:r>
              <a:rPr lang="ru-RU" b="1" dirty="0" smtClean="0"/>
              <a:t>написала творческую работу  </a:t>
            </a:r>
            <a:r>
              <a:rPr lang="ru-RU" b="1" dirty="0" smtClean="0">
                <a:solidFill>
                  <a:srgbClr val="C00000"/>
                </a:solidFill>
              </a:rPr>
              <a:t>«Великая Отечественная война в судьбе моей прабабушки»,   </a:t>
            </a:r>
            <a:r>
              <a:rPr lang="ru-RU" b="1" dirty="0" smtClean="0"/>
              <a:t>в котором рассказала о том, как ее прабабушка участвовала в строительстве Дороги Победы Старый </a:t>
            </a:r>
            <a:r>
              <a:rPr lang="ru-RU" b="1" dirty="0" err="1" smtClean="0"/>
              <a:t>Оскол-Ржава</a:t>
            </a:r>
            <a:r>
              <a:rPr lang="ru-RU" b="1" dirty="0" smtClean="0"/>
              <a:t> и проанализировала  значимость тех событий: «Описывая историю жизни прабабушки, я поняла, что она прожила достойную жизнь, преодолела жизненные трудности, не жалуясь на судьбу. Выполнила свой долг перед   Родиной, внеся свой скромный вклад в дело Победы в Великой Отечественной войне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5301208"/>
            <a:ext cx="7776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место в региональном творческом конкурсе среди обучающихся ГАУДО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Белгородского  областного  Центра детского  и юношеского туризма и экскурсий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Вспомним всех поименно..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посвященного 75-летию Победы в ВОВ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:\Documents and Settings\User\Рабочий стол\Рыкова\IMG_20191110_122232.jpg"/>
          <p:cNvPicPr/>
          <p:nvPr/>
        </p:nvPicPr>
        <p:blipFill>
          <a:blip r:embed="rId2" cstate="print"/>
          <a:srcRect l="15271" r="16843"/>
          <a:stretch>
            <a:fillRect/>
          </a:stretch>
        </p:blipFill>
        <p:spPr bwMode="auto">
          <a:xfrm>
            <a:off x="4572000" y="1196752"/>
            <a:ext cx="42767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784448"/>
            <a:ext cx="5040560" cy="5016758"/>
          </a:xfrm>
          <a:prstGeom prst="rect">
            <a:avLst/>
          </a:prstGeom>
          <a:solidFill>
            <a:srgbClr val="F9F8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Ученица 7 класса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Барышенская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Виктория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своем мини-исследовании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«И мы внесли свою лепту в Победу над фашизмом»,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рассказала о судьбе своего прадеда, школьного учителя истории, о том, как он приближал победу в ВОВ, восстанавливая на Урале военный завод.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Вывод ее исследования: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«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Нынешнее поколение  должно знать о том, что без тыла не было бы Победы.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каждой Российской семье есть «своя» история, связанная с Великой Отечественной войной, и каждая семья чтит память о своих родных. Очень важно, не забывать и передавать ее из поколения в поколение».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бары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88640"/>
            <a:ext cx="2719116" cy="3724933"/>
          </a:xfrm>
          <a:prstGeom prst="rect">
            <a:avLst/>
          </a:prstGeom>
        </p:spPr>
      </p:pic>
      <p:pic>
        <p:nvPicPr>
          <p:cNvPr id="5" name="Рисунок 4" descr="барыш. дипл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501008"/>
            <a:ext cx="2736304" cy="313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322784"/>
            <a:ext cx="403244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Индивидуальный исследовательский проект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Дрига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Виктории «Не вернувшиеся с войны»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призового места на конкурсе не занял, но раскрыл судьбы наших земляков, погибших в годы ВОВ,  один из которых числился  пропавшими  без вести.  Данное исследование в таком контексте ранее не рассматривалось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Выяснение военных судеб наших земляков Анисимова Г.И. и Прокофьева Н.Т. дополнит данные Книги Памяти Белгородской области, материалы школьного музея. Судьба Прокофьева Н.Т. станет известна его родственникам, которым мы передадим эти сведения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6" name="Picture 2" descr="Дрига Вероника"/>
          <p:cNvPicPr>
            <a:picLocks noChangeAspect="1" noChangeArrowheads="1"/>
          </p:cNvPicPr>
          <p:nvPr/>
        </p:nvPicPr>
        <p:blipFill>
          <a:blip r:embed="rId2" cstate="print"/>
          <a:srcRect l="6601" b="40327"/>
          <a:stretch>
            <a:fillRect/>
          </a:stretch>
        </p:blipFill>
        <p:spPr bwMode="auto">
          <a:xfrm>
            <a:off x="4932040" y="1556792"/>
            <a:ext cx="380440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3568" y="399148"/>
            <a:ext cx="78488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Индивидуальный исследовательский проект  Польской Софьи «Заповедные уголки Белогорья: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Хотмыжск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Ворскле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» занял третье место в муниципальном конкурсе «Человек на земле».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Проект направлен на изучение Белгородского края и его заповедных мест. Среди достопримечательностей нашего региона, наряду с другими  назван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Хотмыжск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как историческое место и одно из самых живописных ландшафтных мест, с типичным пейзажем Белгородской области.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Автор проекта поставила перед собой  цель комплексного  изучения данной местности, для выявления возможностей использования ее в культурно-познавательном туризме Белгородской области. Данный проект предлагает новую разработку туристического семейного маршрута выходного дня, который  ранее туристическими операторами не разрабатывался.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11560" y="3861048"/>
            <a:ext cx="806489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экскурсионного маршрута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Паспорт маршрута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Название маршрута: Маршрут  выходного дня по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Хотмыжску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«От прошлого к настоящему».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 Территория маршрута: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Борисовский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район 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Хотмыжск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Тематика маршрута: познавательный, оздоровительный.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Разработчики  маршрута: Польская Софья, уч-ся 9-Б класса  МОУ «Майская гимназия»,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Афанасенко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Валентина Ивановна, педагог дополнительного образования МОУ «Майская гимназия».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Пункты маршрута: 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Хотмыжск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природный парк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Хотмыжский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Схема маршрута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Хотмыжск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расположен в Борисовском районе Белгородской области. Длина пути от Белгорода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Хотмыжска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62 км. Время в пути – 1 час.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Проект «Мы – </a:t>
            </a:r>
            <a:r>
              <a:rPr lang="ru-RU" b="1" dirty="0" err="1" smtClean="0">
                <a:solidFill>
                  <a:srgbClr val="C00000"/>
                </a:solidFill>
              </a:rPr>
              <a:t>Белгородцы</a:t>
            </a:r>
            <a:r>
              <a:rPr lang="ru-RU" b="1" dirty="0" smtClean="0">
                <a:solidFill>
                  <a:srgbClr val="C00000"/>
                </a:solidFill>
              </a:rPr>
              <a:t>! Думай, решай, действуй!»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Команда проекта из учащихся 8-10 классов заняла второе место в Зональном этапе </a:t>
            </a:r>
            <a:r>
              <a:rPr lang="ru-RU" sz="2200" b="1" u="sng" dirty="0" smtClean="0"/>
              <a:t>открытого областного конкурса</a:t>
            </a:r>
            <a:r>
              <a:rPr lang="ru-RU" sz="2200" b="1" dirty="0" smtClean="0"/>
              <a:t> новых технологий и </a:t>
            </a:r>
            <a:r>
              <a:rPr lang="ru-RU" sz="2200" b="1" dirty="0" err="1" smtClean="0"/>
              <a:t>иновационных</a:t>
            </a:r>
            <a:r>
              <a:rPr lang="ru-RU" sz="2200" b="1" dirty="0" smtClean="0"/>
              <a:t> проектов «Мы – </a:t>
            </a:r>
            <a:r>
              <a:rPr lang="ru-RU" sz="2200" b="1" dirty="0" err="1" smtClean="0"/>
              <a:t>Белгородцы</a:t>
            </a:r>
            <a:r>
              <a:rPr lang="ru-RU" sz="2200" b="1" dirty="0" smtClean="0"/>
              <a:t>! Думай, решай, действуй!»</a:t>
            </a:r>
            <a:br>
              <a:rPr lang="ru-RU" sz="2200" b="1" dirty="0" smtClean="0"/>
            </a:br>
            <a:endParaRPr lang="ru-RU" sz="2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3794" name="AutoShape 2" descr="https://i.mycdn.me/i?r=AyH4iRPQ2q0otWIFepML2LxRDeCSAsoqMP-CDxbAhqq-n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688632" cy="4266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620688"/>
            <a:ext cx="727280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Одаренный ребенок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это ребенок, который выделяется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яркими, выдающимися достижениями или имеет внутренние предпосылки для таких достижений в том или ином виде деятельности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Documents and Settings\User\Рабочий стол\фото 2021\P121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6336704" cy="3051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11560" y="1268760"/>
            <a:ext cx="8064896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Вовлечение   детей в краеведческую исследовательскую и проектную деятельность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на базе 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кольного  музея,  формирует умения и навыки, необходимые выпускнику для успешной учебы в вузе и научной карьеры. Дает учащимся возможность самоутвердится, знакомит их с историческим прошлым родного края, проблемами и способами их решения, развивает их одаренность, познавательный интерес и   творческие способности</a:t>
            </a:r>
            <a:endParaRPr kumimoji="0" lang="ru-RU" sz="1600" b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18" name="Picture 2" descr="C:\Documents and Settings\User\Рабочий стол\фото 2021\Музейный урокПионеры-герои ВОВ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6012160" cy="300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Большая роль в воспитании учащихся и выявлении одаренных детей  отводится школьному краеведческому музею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Documents and Settings\User\Рабочий стол\фото 2021\май. 2021 встреча с Жигаловым В.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091123" cy="403815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/>
              <a:t>Именно </a:t>
            </a:r>
            <a:r>
              <a:rPr lang="ru-RU" sz="3100" b="1" dirty="0" smtClean="0"/>
              <a:t>в музее, узнают ребята неизвестные им страницы истории </a:t>
            </a:r>
            <a:r>
              <a:rPr lang="ru-RU" sz="3100" b="1" dirty="0" err="1" smtClean="0"/>
              <a:t>Белгородчины</a:t>
            </a:r>
            <a:r>
              <a:rPr lang="ru-RU" sz="3100" b="1" dirty="0" smtClean="0"/>
              <a:t>,  о  замечательных земляках, об  их вкладе в историю родного края и </a:t>
            </a:r>
            <a:r>
              <a:rPr lang="ru-RU" sz="3100" b="1" dirty="0" smtClean="0"/>
              <a:t>страны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D:\фото музея\ФОТО МУЗЕЙ\фот 002.JPG"/>
          <p:cNvPicPr>
            <a:picLocks noChangeAspect="1" noChangeArrowheads="1"/>
          </p:cNvPicPr>
          <p:nvPr/>
        </p:nvPicPr>
        <p:blipFill>
          <a:blip r:embed="rId2" cstate="print"/>
          <a:srcRect t="14732"/>
          <a:stretch>
            <a:fillRect/>
          </a:stretch>
        </p:blipFill>
        <p:spPr bwMode="auto">
          <a:xfrm>
            <a:off x="611560" y="1988840"/>
            <a:ext cx="8064896" cy="458451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464496" cy="2448272"/>
          </a:xfrm>
          <a:prstGeom prst="rect">
            <a:avLst/>
          </a:prstGeom>
        </p:spPr>
      </p:pic>
      <p:pic>
        <p:nvPicPr>
          <p:cNvPr id="6" name="Рисунок 5" descr="DSC_1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634167" cy="2416334"/>
          </a:xfrm>
          <a:prstGeom prst="rect">
            <a:avLst/>
          </a:prstGeom>
        </p:spPr>
      </p:pic>
      <p:pic>
        <p:nvPicPr>
          <p:cNvPr id="7" name="Рисунок 6" descr="6 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4320480" cy="2160240"/>
          </a:xfrm>
          <a:prstGeom prst="rect">
            <a:avLst/>
          </a:prstGeom>
        </p:spPr>
      </p:pic>
      <p:pic>
        <p:nvPicPr>
          <p:cNvPr id="8" name="Рисунок 7" descr="P1210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17032"/>
            <a:ext cx="3528392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Экскурсия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Урок мужества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29969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Встреча с замечательными земляками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602128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Музейный урок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Краеведческий кружок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Музейка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 descr="1 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789040"/>
            <a:ext cx="5731373" cy="2847776"/>
          </a:xfrm>
          <a:prstGeom prst="rect">
            <a:avLst/>
          </a:prstGeom>
        </p:spPr>
      </p:pic>
      <p:pic>
        <p:nvPicPr>
          <p:cNvPr id="24577" name="Picture 1" descr="C:\Documents and Settings\User\Мои документы\неделя Музей и дети 2021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5446912" cy="272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Кружок «Юный </a:t>
            </a:r>
            <a:r>
              <a:rPr lang="ru-RU" b="1" dirty="0" smtClean="0">
                <a:solidFill>
                  <a:srgbClr val="C00000"/>
                </a:solidFill>
              </a:rPr>
              <a:t>музеевед»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806489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Ученическое </a:t>
            </a:r>
            <a:r>
              <a:rPr lang="ru-RU" b="1" dirty="0" smtClean="0">
                <a:solidFill>
                  <a:srgbClr val="C00000"/>
                </a:solidFill>
              </a:rPr>
              <a:t>научное общество «Историческое краеведение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482" name="Picture 2" descr="D:\фото музея\фото мероприятий\мастер-кла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над проектом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Помним! Гордимся! Живем</a:t>
            </a:r>
            <a:r>
              <a:rPr lang="ru-RU" b="1" dirty="0" smtClean="0">
                <a:solidFill>
                  <a:srgbClr val="C00000"/>
                </a:solidFill>
              </a:rPr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1896507"/>
            <a:ext cx="748883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Цель данного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собрать индивидуальные исследовательские и творческие работы детей, связанные с поселком Майский,  в единый проект о мужественном подвиге ветеранов, тружеников тыла,  о нелегкой участи детей войны, о судьбах  родных и земляков.  Тем самым отдать должное памяти своих героев.  Герои живы, пока живы их подвиги в сердцах народа.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942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Adobe Acrobat Document</vt:lpstr>
      <vt:lpstr>Выявление одаренных детей путем вовлечения их в исследовательскую и проектную деятельность школьного музея </vt:lpstr>
      <vt:lpstr>Слайд 2</vt:lpstr>
      <vt:lpstr>Большая роль в воспитании учащихся и выявлении одаренных детей  отводится школьному краеведческому музею</vt:lpstr>
      <vt:lpstr>  Именно в музее, узнают ребята неизвестные им страницы истории Белгородчины,  о  замечательных земляках, об  их вкладе в историю родного края и страны  </vt:lpstr>
      <vt:lpstr>Слайд 5</vt:lpstr>
      <vt:lpstr>Краеведческий кружок «Музейка» </vt:lpstr>
      <vt:lpstr>Кружок «Юный музеевед» </vt:lpstr>
      <vt:lpstr>Ученическое научное общество «Историческое краеведение»</vt:lpstr>
      <vt:lpstr>Работа над проектом  «Помним! Гордимся! Живем!» </vt:lpstr>
      <vt:lpstr>Слайд 10</vt:lpstr>
      <vt:lpstr>Цыпкина Дарья неоднократно становилась  победителем и призером различных конкурсов с работой «История семьи в истории страны»</vt:lpstr>
      <vt:lpstr>Слайд 12</vt:lpstr>
      <vt:lpstr>Слайд 13</vt:lpstr>
      <vt:lpstr>Кружок «Юные музееведы»  (5-7 класс)</vt:lpstr>
      <vt:lpstr>Слайд 15</vt:lpstr>
      <vt:lpstr>Слайд 16</vt:lpstr>
      <vt:lpstr>Слайд 17</vt:lpstr>
      <vt:lpstr>Слайд 18</vt:lpstr>
      <vt:lpstr>Проект «Мы – Белгородцы! Думай, решай, действуй!» Команда проекта из учащихся 8-10 классов заняла второе место в Зональном этапе открытого областного конкурса новых технологий и иновационных проектов «Мы – Белгородцы! Думай, решай, действуй!» 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Выявление одаренных детей путем вовлечения их в исследовательскую и проектную деятельность школьного музея </dc:title>
  <cp:lastModifiedBy>User</cp:lastModifiedBy>
  <cp:revision>15</cp:revision>
  <dcterms:modified xsi:type="dcterms:W3CDTF">2021-06-19T22:30:34Z</dcterms:modified>
</cp:coreProperties>
</file>