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80" r:id="rId3"/>
    <p:sldId id="257" r:id="rId4"/>
    <p:sldId id="258" r:id="rId5"/>
    <p:sldId id="259" r:id="rId6"/>
    <p:sldId id="261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81" r:id="rId19"/>
    <p:sldId id="275" r:id="rId20"/>
    <p:sldId id="276" r:id="rId21"/>
    <p:sldId id="277" r:id="rId22"/>
    <p:sldId id="278" r:id="rId23"/>
    <p:sldId id="27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73" autoAdjust="0"/>
  </p:normalViewPr>
  <p:slideViewPr>
    <p:cSldViewPr>
      <p:cViewPr varScale="1">
        <p:scale>
          <a:sx n="65" d="100"/>
          <a:sy n="65" d="100"/>
        </p:scale>
        <p:origin x="-1296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A8343-8B0A-4817-97DE-2F42C10148E6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01CB1-845F-4691-85A2-81C80BA69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29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A8343-8B0A-4817-97DE-2F42C10148E6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01CB1-845F-4691-85A2-81C80BA69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954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A8343-8B0A-4817-97DE-2F42C10148E6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01CB1-845F-4691-85A2-81C80BA69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919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A8343-8B0A-4817-97DE-2F42C10148E6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01CB1-845F-4691-85A2-81C80BA69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240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A8343-8B0A-4817-97DE-2F42C10148E6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01CB1-845F-4691-85A2-81C80BA69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284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A8343-8B0A-4817-97DE-2F42C10148E6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01CB1-845F-4691-85A2-81C80BA69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329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A8343-8B0A-4817-97DE-2F42C10148E6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01CB1-845F-4691-85A2-81C80BA69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712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A8343-8B0A-4817-97DE-2F42C10148E6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01CB1-845F-4691-85A2-81C80BA69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622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A8343-8B0A-4817-97DE-2F42C10148E6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01CB1-845F-4691-85A2-81C80BA69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452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A8343-8B0A-4817-97DE-2F42C10148E6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01CB1-845F-4691-85A2-81C80BA69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839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A8343-8B0A-4817-97DE-2F42C10148E6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01CB1-845F-4691-85A2-81C80BA69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822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A8343-8B0A-4817-97DE-2F42C10148E6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01CB1-845F-4691-85A2-81C80BA69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648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594719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активных методов обучения на уроках английского языка с детьми ОВЗ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36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212" y="-7015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Фонетическая зарядка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340768"/>
            <a:ext cx="2808312" cy="2332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504" y="1772816"/>
            <a:ext cx="3530571" cy="1758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189478"/>
            <a:ext cx="4680520" cy="2289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899592" y="620688"/>
            <a:ext cx="194421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fat cat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364088" y="640643"/>
            <a:ext cx="194421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42922" y="3429000"/>
            <a:ext cx="462136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fat cat sat on a mat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71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Преемственность и постоянное повторение материала.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442317"/>
            <a:ext cx="4636669" cy="5320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444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61180"/>
            <a:ext cx="5040560" cy="558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57200" y="274638"/>
            <a:ext cx="8219256" cy="7780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цифр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91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77809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my schoolbag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4376984" cy="457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1287731"/>
            <a:ext cx="3807670" cy="5080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223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my fridge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09" y="1596237"/>
            <a:ext cx="3511419" cy="4785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135" y="1090581"/>
            <a:ext cx="4396172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780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Colour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tree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377402"/>
            <a:ext cx="4680520" cy="5282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490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Take a picture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717" y="1125335"/>
            <a:ext cx="3674540" cy="4895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75" y="1844824"/>
            <a:ext cx="4476617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642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must/ We mustn’t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8280920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81814"/>
            <a:ext cx="8280920" cy="2824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678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938338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Общее развитие ребенка посредством английского языка, раскрытие творческих способностей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498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31" y="188640"/>
            <a:ext cx="3466728" cy="850106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like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4825"/>
            <a:ext cx="2675627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92398"/>
            <a:ext cx="2676525" cy="614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95966"/>
            <a:ext cx="2923658" cy="6141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250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332656"/>
            <a:ext cx="6480720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 «особого» ребёнка –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Интересен и пуглив.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 «особого» ребёнка –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Безобразен и красив.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Неуклюж, немного страшен,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Добродушен и открыт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 «особого» ребёнка.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Иногда он нас страшит.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он агрессивен?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он молчалив?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он так испуган?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совсем не говорит?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 «особого» ребёнка…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закрыт от глаз чужих.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 «особого» ребёнка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Допускает лишь своих.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Калиман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Наталья Адамовна</a:t>
            </a:r>
          </a:p>
        </p:txBody>
      </p:sp>
    </p:spTree>
    <p:extLst>
      <p:ext uri="{BB962C8B-B14F-4D97-AF65-F5344CB8AC3E}">
        <p14:creationId xmlns:p14="http://schemas.microsoft.com/office/powerpoint/2010/main" val="231637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Reading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24744"/>
            <a:ext cx="3968071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953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8134224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058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90" y="317259"/>
            <a:ext cx="8456782" cy="6352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73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730426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402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548680"/>
            <a:ext cx="86409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Активные методы обучения </a:t>
            </a:r>
            <a:endParaRPr lang="en-US" sz="3200" dirty="0" smtClean="0"/>
          </a:p>
          <a:p>
            <a:pPr algn="just"/>
            <a:endParaRPr lang="en-US" sz="3200" dirty="0"/>
          </a:p>
          <a:p>
            <a:pPr algn="just"/>
            <a:r>
              <a:rPr lang="ru-RU" sz="3200" dirty="0" smtClean="0"/>
              <a:t>это </a:t>
            </a:r>
            <a:r>
              <a:rPr lang="ru-RU" sz="3200" dirty="0"/>
              <a:t>методы обучения, при которых деятельность обучаемого носит продуктивный, творческий, поисковый характер. К </a:t>
            </a:r>
            <a:r>
              <a:rPr lang="ru-RU" sz="3200" dirty="0" smtClean="0"/>
              <a:t>ним относят </a:t>
            </a:r>
            <a:r>
              <a:rPr lang="ru-RU" sz="3200" dirty="0"/>
              <a:t>дидактические игры, анализ конкретных ситуаций, решение проблемных задач, обучение по алгоритму, мозговую атаку, вне контекстные операции с понятиями и др.</a:t>
            </a:r>
          </a:p>
        </p:txBody>
      </p:sp>
    </p:spTree>
    <p:extLst>
      <p:ext uri="{BB962C8B-B14F-4D97-AF65-F5344CB8AC3E}">
        <p14:creationId xmlns:p14="http://schemas.microsoft.com/office/powerpoint/2010/main" val="90579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08920"/>
            <a:ext cx="8229600" cy="1143000"/>
          </a:xfrm>
        </p:spPr>
        <p:txBody>
          <a:bodyPr>
            <a:noAutofit/>
          </a:bodyPr>
          <a:lstStyle/>
          <a:p>
            <a:r>
              <a:rPr lang="ru-RU" sz="6000" dirty="0"/>
              <a:t>М</a:t>
            </a:r>
            <a:r>
              <a:rPr lang="ru-RU" sz="6000" dirty="0" smtClean="0"/>
              <a:t>етодические принципы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80021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  <a:r>
              <a:rPr lang="ru-RU" dirty="0"/>
              <a:t> подвижной деятельности детей. 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360761"/>
            <a:ext cx="4038600" cy="3004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2500" y="2275681"/>
            <a:ext cx="38100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225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can jump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7416824" cy="501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775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Физкультминутка.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Stand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up,sit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down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встаем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садимся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Clap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clap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clap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(хлопаем в ладоши)</a:t>
            </a:r>
          </a:p>
          <a:p>
            <a:pPr marL="0" indent="0">
              <a:buNone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Point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window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(показываем пальцем на окно)</a:t>
            </a:r>
          </a:p>
          <a:p>
            <a:pPr marL="0" indent="0">
              <a:buNone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Point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door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 (показываем пальцем на дверь)</a:t>
            </a:r>
          </a:p>
          <a:p>
            <a:pPr marL="0" indent="0">
              <a:buNone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Point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board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 (показываем пальцем на доску)</a:t>
            </a:r>
          </a:p>
          <a:p>
            <a:pPr marL="0" indent="0">
              <a:buNone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Point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floor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 (показываем пальцем на пол)</a:t>
            </a:r>
          </a:p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up,sit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down (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встаем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садимся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Clap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clap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clap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(хлопаем в ладоши</a:t>
            </a:r>
            <a:r>
              <a:rPr lang="ru-RU" sz="2000" i="1" dirty="0"/>
              <a:t>)</a:t>
            </a:r>
            <a:endParaRPr lang="ru-RU" sz="2000" dirty="0"/>
          </a:p>
          <a:p>
            <a:pPr marL="0" indent="0">
              <a:buNone/>
            </a:pP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14116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running,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ru-RU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бег на месте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are jumping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(прыгаем на месте)</a:t>
            </a:r>
            <a:endParaRPr lang="ru-RU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Trying sky to get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(поднимаемся на носочки, руки вверх)</a:t>
            </a:r>
            <a:endParaRPr lang="ru-RU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skipping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(перескакиваем с ноги на ногу на месте)</a:t>
            </a:r>
            <a:endParaRPr lang="ru-RU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Trying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sky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get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 </a:t>
            </a:r>
            <a:r>
              <a:rPr lang="ru-RU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(поднимаемся на носочки, руки вверх)</a:t>
            </a:r>
            <a:endParaRPr lang="ru-RU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are flying like a real jet. </a:t>
            </a:r>
            <a:r>
              <a:rPr lang="ru-RU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(руки в стороны, показывая самолёт)</a:t>
            </a:r>
            <a:endParaRPr lang="ru-RU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hopping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(прыгаем на месте на одной ноге потом на другой)</a:t>
            </a:r>
            <a:endParaRPr lang="ru-RU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are climbing </a:t>
            </a:r>
            <a:r>
              <a:rPr lang="en-US" sz="4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4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будто карабкаемся </a:t>
            </a:r>
            <a:r>
              <a:rPr lang="ru-RU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вверх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Like a funny cat.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(рисуем в воздухе усы как у кота)</a:t>
            </a:r>
            <a:endParaRPr lang="ru-RU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Mew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4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садимся</a:t>
            </a:r>
            <a:r>
              <a:rPr lang="en-US" sz="4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4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r>
              <a:rPr lang="ru-RU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194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  <p:bldP spid="4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Многократное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аудирование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вводимых структур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11" y="1430182"/>
            <a:ext cx="5112568" cy="209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124" y="3532089"/>
            <a:ext cx="5841219" cy="2911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513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85010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Цепочка слов, персонажей, действий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20" y="1340768"/>
            <a:ext cx="2147647" cy="2352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933056"/>
            <a:ext cx="1644580" cy="1820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261" y="1772816"/>
            <a:ext cx="1224136" cy="2452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3016"/>
            <a:ext cx="1109925" cy="2314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216619"/>
            <a:ext cx="1511227" cy="271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224" y="3789040"/>
            <a:ext cx="1275906" cy="2587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89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</TotalTime>
  <Words>100</Words>
  <Application>Microsoft Office PowerPoint</Application>
  <PresentationFormat>Экран (4:3)</PresentationFormat>
  <Paragraphs>45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Применение активных методов обучения на уроках английского языка с детьми ОВЗ</vt:lpstr>
      <vt:lpstr>Презентация PowerPoint</vt:lpstr>
      <vt:lpstr>Презентация PowerPoint</vt:lpstr>
      <vt:lpstr>Методические принципы</vt:lpstr>
      <vt:lpstr>Обеспечение подвижной деятельности детей. </vt:lpstr>
      <vt:lpstr>I can jump </vt:lpstr>
      <vt:lpstr>Физкультминутка. </vt:lpstr>
      <vt:lpstr> Многократное аудирование вводимых структур </vt:lpstr>
      <vt:lpstr>Цепочка слов, персонажей, действий</vt:lpstr>
      <vt:lpstr>Фонетическая зарядка</vt:lpstr>
      <vt:lpstr>Преемственность и постоянное повторение материала.</vt:lpstr>
      <vt:lpstr>Презентация PowerPoint</vt:lpstr>
      <vt:lpstr>In my schoolbag</vt:lpstr>
      <vt:lpstr>In my fridge </vt:lpstr>
      <vt:lpstr>Colour the tree</vt:lpstr>
      <vt:lpstr>Take a picture</vt:lpstr>
      <vt:lpstr>We must/ We mustn’t</vt:lpstr>
      <vt:lpstr>Общее развитие ребенка посредством английского языка, раскрытие творческих способностей</vt:lpstr>
      <vt:lpstr>I like </vt:lpstr>
      <vt:lpstr>Reading 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Оксана</dc:creator>
  <cp:lastModifiedBy>Оксана</cp:lastModifiedBy>
  <cp:revision>15</cp:revision>
  <dcterms:created xsi:type="dcterms:W3CDTF">2020-12-09T11:33:07Z</dcterms:created>
  <dcterms:modified xsi:type="dcterms:W3CDTF">2020-12-10T10:21:27Z</dcterms:modified>
</cp:coreProperties>
</file>