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94" r:id="rId3"/>
    <p:sldId id="256" r:id="rId4"/>
    <p:sldId id="297" r:id="rId5"/>
    <p:sldId id="295" r:id="rId6"/>
    <p:sldId id="279" r:id="rId7"/>
    <p:sldId id="29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 varScale="1">
        <p:scale>
          <a:sx n="70" d="100"/>
          <a:sy n="70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8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5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42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70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00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989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804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90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1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6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0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4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5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9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3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23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2" y="116243"/>
            <a:ext cx="9032223" cy="1344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Муниципальное образовательное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учреждение</a:t>
            </a:r>
          </a:p>
          <a:p>
            <a:pPr algn="ctr"/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«Яснозоренская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средняя общеобразовательная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школа»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Ткаченко И.И.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63688" y="1052736"/>
            <a:ext cx="5544616" cy="756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Тема: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7725" y="2519011"/>
            <a:ext cx="8136904" cy="2016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Мотивация и проблемы 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 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обучении детей с ОВЗ 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    на уроках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биологии»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4626177" y="1811248"/>
            <a:ext cx="1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7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привести коня к водопою,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заставить его напиться нельзя.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можно усадить детей за парты,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идеальной дисциплины.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без пробуждения интереса,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внутренней мотивации освоения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не произойдет, это будет лишь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видимость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53132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764704"/>
            <a:ext cx="7992888" cy="51845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– это внутренняя психологическая характеристика личности, которая проявляется как во внешнем, так и во внутреннем отношении ребенка к окружающему миру, к различным видам деятельности</a:t>
            </a:r>
            <a:r>
              <a:rPr lang="ru-RU" sz="3600" dirty="0"/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Учеными доказано, что результат учебной деятельности человека всего на 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20-30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зависит от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70-80% от преобладающих у него мотивов учения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81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aa2/0001a4c9-e55f0c15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052736"/>
            <a:ext cx="7992888" cy="46085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есть страсть к игре, и надо ее удовлетворять - советовал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А.С.Макаренко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Надо не только дать ему время поиграть, но и пропитать этой игрой всю его жизнь».</a:t>
            </a:r>
          </a:p>
        </p:txBody>
      </p:sp>
    </p:spTree>
    <p:extLst>
      <p:ext uri="{BB962C8B-B14F-4D97-AF65-F5344CB8AC3E}">
        <p14:creationId xmlns:p14="http://schemas.microsoft.com/office/powerpoint/2010/main" val="28474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d.multiurok.ru/html/2017/02/22/s_58adbd19152d1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656"/>
            <a:ext cx="8808913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89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34888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381</TotalTime>
  <Words>173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Ирина</cp:lastModifiedBy>
  <cp:revision>42</cp:revision>
  <dcterms:created xsi:type="dcterms:W3CDTF">2014-09-28T16:34:48Z</dcterms:created>
  <dcterms:modified xsi:type="dcterms:W3CDTF">2020-12-09T16:52:11Z</dcterms:modified>
</cp:coreProperties>
</file>