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77" r:id="rId4"/>
    <p:sldId id="264" r:id="rId5"/>
    <p:sldId id="265" r:id="rId6"/>
    <p:sldId id="266" r:id="rId7"/>
    <p:sldId id="280" r:id="rId8"/>
    <p:sldId id="281" r:id="rId9"/>
    <p:sldId id="267" r:id="rId10"/>
    <p:sldId id="268" r:id="rId11"/>
    <p:sldId id="270" r:id="rId12"/>
    <p:sldId id="282" r:id="rId13"/>
    <p:sldId id="283" r:id="rId14"/>
    <p:sldId id="278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0EA2F87-A850-40D8-933F-3ABFDD52571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A7CE31-E4C6-47FF-BC19-526A28063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448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Театрализация как средство коррекции эмоционально-волевой сферы детей с ОВЗ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5472608" cy="1960241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Евсеева Жанна Николаевна, </a:t>
            </a:r>
          </a:p>
          <a:p>
            <a:pPr algn="l"/>
            <a:r>
              <a:rPr lang="ru-RU" sz="3200" dirty="0">
                <a:solidFill>
                  <a:srgbClr val="FFFF00"/>
                </a:solidFill>
              </a:rPr>
              <a:t>у</a:t>
            </a:r>
            <a:r>
              <a:rPr lang="ru-RU" sz="3200" dirty="0" smtClean="0">
                <a:solidFill>
                  <a:srgbClr val="FFFF00"/>
                </a:solidFill>
              </a:rPr>
              <a:t>читель иностранного языка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501837-vozras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93095"/>
            <a:ext cx="4067944" cy="259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2276872"/>
            <a:ext cx="525658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«Эмоциональное домино»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71744"/>
            <a:ext cx="3959870" cy="359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«Найди похожую эмоцию»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64904"/>
            <a:ext cx="3817564" cy="35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fhd.multiurok.ru/gallery/2020/04/02/47430/3e46d5dfd8a116a97fa4acdb3a0fd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5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0-tub-ru.yandex.net/i?id=c54becdd60567964dea5445f663c6585-l&amp;ref=rim&amp;n=13&amp;w=1500&amp;h=1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0-tub-ru.yandex.net/i?id=c54becdd60567964dea5445f663c6585-l&amp;ref=rim&amp;n=13&amp;w=1500&amp;h=1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m0-tub-ru.yandex.net/i?id=c54becdd60567964dea5445f663c6585-l&amp;ref=rim&amp;n=13&amp;w=1500&amp;h=102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1" y="42395"/>
            <a:ext cx="8928992" cy="679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7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Театрализованная игра</a:t>
            </a:r>
            <a:endParaRPr lang="ru-RU" dirty="0"/>
          </a:p>
        </p:txBody>
      </p:sp>
      <p:pic>
        <p:nvPicPr>
          <p:cNvPr id="6146" name="Picture 2" descr="C:\Users\User\Downloads\20210227_125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563888" cy="42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20210226_085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79995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7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3\Pictures\di6onaqX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56769" y="3181350"/>
            <a:ext cx="243840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bc4/0005c49b-13505629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группы трудных детей, имеющих проблемы в эмоциональной сфере: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Агрессивные 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(эмоциональные проблемы которых в основном проявляются в рамках межличностных отношений)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Эмоционально-расторможенные 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(отличаются выраженными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внутриличностными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конфликтами)</a:t>
            </a:r>
          </a:p>
          <a:p>
            <a:pPr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Слишком застенчивые, ранимые, обидчивые, робкие, тревожные дети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(характеризуется выраженными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внутриличностными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межличностными конфликтами</a:t>
            </a:r>
            <a:r>
              <a:rPr lang="ru-RU" dirty="0"/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Эмоциональные нарушения у детей  с ОВЗ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9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3016"/>
            <a:ext cx="5220072" cy="2592288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Цель занятий</a:t>
            </a:r>
            <a:r>
              <a:rPr lang="ru-RU" dirty="0" smtClean="0"/>
              <a:t>: создание условий для коррекции и развития эмоционально-волевой сферы детей с ОВЗ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887" y="1268760"/>
            <a:ext cx="8229600" cy="26642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Современные дети нуждаются в комплексных развивающих занятиях, направленных на развитие эмоционально-волевой и коммуникативной сферы.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57" y="4149080"/>
            <a:ext cx="3259881" cy="26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Учить детей выражать свои чувства (радость, грусть, удивление, страх, гнев, обида, отзывчивость).</a:t>
            </a:r>
          </a:p>
          <a:p>
            <a:pPr lvl="0"/>
            <a:r>
              <a:rPr lang="ru-RU" dirty="0" smtClean="0"/>
              <a:t>Формировать навыки снятия эмоционального напряжения;</a:t>
            </a:r>
          </a:p>
          <a:p>
            <a:pPr lvl="0"/>
            <a:r>
              <a:rPr lang="ru-RU" dirty="0" smtClean="0"/>
              <a:t>Формировать у детей переживания </a:t>
            </a:r>
            <a:r>
              <a:rPr lang="ru-RU" dirty="0" err="1" smtClean="0"/>
              <a:t>эмпатийного</a:t>
            </a:r>
            <a:r>
              <a:rPr lang="ru-RU" dirty="0" smtClean="0"/>
              <a:t> характера (сострадание, сочувствие, бурное выражение радости).</a:t>
            </a:r>
          </a:p>
          <a:p>
            <a:pPr lvl="0"/>
            <a:r>
              <a:rPr lang="ru-RU" dirty="0" smtClean="0"/>
              <a:t> Формировать у детей простейшие способы разрешения возникших конфликтных ситуаций.</a:t>
            </a:r>
          </a:p>
          <a:p>
            <a:pPr lvl="0"/>
            <a:r>
              <a:rPr lang="ru-RU" dirty="0" smtClean="0"/>
              <a:t>Устанавливать элементарную связь между выраженным эмоциональным состоянием и причиной, вызвавшей его</a:t>
            </a:r>
          </a:p>
          <a:p>
            <a:pPr lvl="0"/>
            <a:r>
              <a:rPr lang="ru-RU" dirty="0" smtClean="0"/>
              <a:t>Развивать способность понимать, осознавать, выражать свои чувства, эмоциональное состояние, переживания другого человека на символическом и вербальном уровне;</a:t>
            </a:r>
          </a:p>
          <a:p>
            <a:pPr lvl="0"/>
            <a:r>
              <a:rPr lang="ru-RU" dirty="0" smtClean="0"/>
              <a:t>Способствовать развитию произвольной регуляции эмоционального состояния детей;</a:t>
            </a:r>
          </a:p>
          <a:p>
            <a:pPr lvl="0"/>
            <a:r>
              <a:rPr lang="ru-RU" dirty="0" smtClean="0"/>
              <a:t>Способствовать освоению позитивных форм поведения, отношения к себе и окружающим.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игровые</a:t>
            </a:r>
          </a:p>
          <a:p>
            <a:r>
              <a:rPr lang="ru-RU" dirty="0" smtClean="0"/>
              <a:t>- релаксационные </a:t>
            </a:r>
          </a:p>
          <a:p>
            <a:r>
              <a:rPr lang="ru-RU" dirty="0" smtClean="0"/>
              <a:t>- беседа</a:t>
            </a:r>
          </a:p>
          <a:p>
            <a:r>
              <a:rPr lang="ru-RU" dirty="0" smtClean="0"/>
              <a:t>- психогимнастика</a:t>
            </a:r>
          </a:p>
          <a:p>
            <a:r>
              <a:rPr lang="ru-RU" dirty="0" smtClean="0"/>
              <a:t>- рефлексия</a:t>
            </a:r>
          </a:p>
          <a:p>
            <a:r>
              <a:rPr lang="ru-RU" dirty="0" smtClean="0"/>
              <a:t>- наглядные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Методические приемы, используемые на занятиях: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0ee6/0000979d-438deb8d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5" y="-304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7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https://image3.slideserve.com/5961088/slide8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79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5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916832"/>
            <a:ext cx="72008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«Злой, веселый, грустный» </a:t>
            </a:r>
            <a:br>
              <a:rPr lang="ru-RU" dirty="0" smtClean="0"/>
            </a:br>
            <a:r>
              <a:rPr lang="ru-RU" dirty="0" smtClean="0"/>
              <a:t>Игра «Лото»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838</TotalTime>
  <Words>253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Театрализация как средство коррекции эмоционально-волевой сферы детей с ОВЗ</vt:lpstr>
      <vt:lpstr>Презентация PowerPoint</vt:lpstr>
      <vt:lpstr>Эмоциональные нарушения у детей  с ОВЗ</vt:lpstr>
      <vt:lpstr>Современные дети нуждаются в комплексных развивающих занятиях, направленных на развитие эмоционально-волевой и коммуникативной сферы.</vt:lpstr>
      <vt:lpstr>Задачи: </vt:lpstr>
      <vt:lpstr>Методические приемы, используемые на занятиях:  </vt:lpstr>
      <vt:lpstr>Презентация PowerPoint</vt:lpstr>
      <vt:lpstr>Презентация PowerPoint</vt:lpstr>
      <vt:lpstr>«Злой, веселый, грустный»  Игра «Лото»</vt:lpstr>
      <vt:lpstr>«Эмоциональное домино»</vt:lpstr>
      <vt:lpstr>«Найди похожую эмоцию»</vt:lpstr>
      <vt:lpstr>Презентация PowerPoint</vt:lpstr>
      <vt:lpstr>Презентация PowerPoint</vt:lpstr>
      <vt:lpstr>Театрализованная игра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эмоциональной сферы дошкольников и младших школьников</dc:title>
  <dc:creator>Педагог-психолог</dc:creator>
  <cp:lastModifiedBy>User</cp:lastModifiedBy>
  <cp:revision>77</cp:revision>
  <dcterms:created xsi:type="dcterms:W3CDTF">2016-03-24T01:09:29Z</dcterms:created>
  <dcterms:modified xsi:type="dcterms:W3CDTF">2021-03-02T10:09:57Z</dcterms:modified>
</cp:coreProperties>
</file>