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3" r:id="rId5"/>
    <p:sldId id="257" r:id="rId6"/>
    <p:sldId id="265" r:id="rId7"/>
    <p:sldId id="280" r:id="rId8"/>
    <p:sldId id="275" r:id="rId9"/>
    <p:sldId id="277" r:id="rId10"/>
    <p:sldId id="279" r:id="rId11"/>
    <p:sldId id="281" r:id="rId12"/>
    <p:sldId id="283" r:id="rId13"/>
    <p:sldId id="284" r:id="rId14"/>
    <p:sldId id="285" r:id="rId15"/>
    <p:sldId id="266" r:id="rId16"/>
    <p:sldId id="268" r:id="rId17"/>
    <p:sldId id="267" r:id="rId18"/>
    <p:sldId id="270" r:id="rId19"/>
    <p:sldId id="269" r:id="rId20"/>
    <p:sldId id="271" r:id="rId21"/>
    <p:sldId id="26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FB9D-4370-4EB6-B0C6-1B3834ADE3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76C0-82F9-42A8-81A4-E0A7DEC6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31172" cy="27294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Эффективные средства, формы и инновационные методы работы с детьми </a:t>
            </a:r>
            <a:r>
              <a:rPr lang="ru-RU" sz="3600" b="1" dirty="0">
                <a:latin typeface="Monotype Corsiva" pitchFamily="66" charset="0"/>
              </a:rPr>
              <a:t>с </a:t>
            </a:r>
            <a:r>
              <a:rPr lang="ru-RU" sz="3600" b="1" dirty="0" smtClean="0">
                <a:latin typeface="Monotype Corsiva" pitchFamily="66" charset="0"/>
              </a:rPr>
              <a:t>ограниченными </a:t>
            </a:r>
            <a:r>
              <a:rPr lang="ru-RU" sz="3600" b="1" smtClean="0">
                <a:latin typeface="Monotype Corsiva" pitchFamily="66" charset="0"/>
              </a:rPr>
              <a:t>возможностями здоровья </a:t>
            </a:r>
            <a:r>
              <a:rPr lang="ru-RU" sz="3600" b="1" dirty="0">
                <a:latin typeface="Monotype Corsiva" pitchFamily="66" charset="0"/>
              </a:rPr>
              <a:t>на уроках </a:t>
            </a:r>
            <a:r>
              <a:rPr lang="ru-RU" sz="3600" b="1" dirty="0" smtClean="0">
                <a:latin typeface="Monotype Corsiva" pitchFamily="66" charset="0"/>
              </a:rPr>
              <a:t> «</a:t>
            </a:r>
            <a:r>
              <a:rPr lang="ru-RU" sz="3600" b="1" dirty="0">
                <a:latin typeface="Monotype Corsiva" pitchFamily="66" charset="0"/>
              </a:rPr>
              <a:t>Технологии</a:t>
            </a:r>
            <a:r>
              <a:rPr lang="ru-RU" sz="3600" b="1" dirty="0" smtClean="0">
                <a:latin typeface="Monotype Corsiva" pitchFamily="66" charset="0"/>
              </a:rPr>
              <a:t>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000636"/>
            <a:ext cx="4057656" cy="160972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Учитель технологии: Захарова Л.Н.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2532" name="Picture 4" descr="http://www.eduportal44.ru/BuyR/Likur/likurga/DocLib/ANIMATION-30-TV.Still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4429124" cy="259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42852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Игровые </a:t>
            </a:r>
            <a:r>
              <a:rPr lang="ru-RU" sz="3200" b="1" dirty="0">
                <a:latin typeface="Monotype Corsiva" pitchFamily="66" charset="0"/>
              </a:rPr>
              <a:t>технологии - единство развивающих возможностей игровых технологий для формирования личности обучающихся осуществляется средствами разумной организации разносторонней игровой деятельности, доступной каждому ребенку, с учетом психофизических возможностей путем осуществления специальных игровых программ, имеющих как общеразвивающий, так и специализированный характер.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52400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9876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7607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E:\ФОТО\фото телефон 19-20\кулинария\IMG_37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9270" y="3663633"/>
            <a:ext cx="3476625" cy="260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60" y="-310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 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Рисунок 4" descr="https://sun9-70.userapi.com/impg/mnCFT7ETn-tqlyTPCT2UuJiyMGjZuusIKkw55Q/SaoL0fsSPhQ.jpg?size=1600x902&amp;quality=96&amp;proxy=1&amp;sign=c700f7c3259ef5b1872b6d929172295e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45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\участок\DSC00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0" y="-35809"/>
            <a:ext cx="9146482" cy="6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\опыт\IMG_0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6798"/>
            <a:ext cx="9271072" cy="66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362274"/>
          </a:xfrm>
        </p:spPr>
        <p:txBody>
          <a:bodyPr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Использование активных </a:t>
            </a:r>
            <a:r>
              <a:rPr lang="ru-RU" b="1" dirty="0">
                <a:latin typeface="Monotype Corsiva" pitchFamily="66" charset="0"/>
              </a:rPr>
              <a:t>технологий  </a:t>
            </a:r>
            <a:r>
              <a:rPr lang="ru-RU" b="1" dirty="0" smtClean="0">
                <a:latin typeface="Monotype Corsiva" pitchFamily="66" charset="0"/>
              </a:rPr>
              <a:t>обучения.   Упражнение на тренировку внимания.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6"/>
            <a:ext cx="8291264" cy="32732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Среди буквенного текста вставлены слова. Ребенок должен найти и подчеркнуть эти слова: </a:t>
            </a:r>
            <a:r>
              <a:rPr lang="ru-RU" dirty="0" err="1" smtClean="0"/>
              <a:t>Свеклашщлукцждкартофельэыморковьгн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929198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Упражнение «Три слова» направлено на развитие вербального мышления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Способности оперировать образами и понятиями. </a:t>
            </a:r>
          </a:p>
          <a:p>
            <a:pPr algn="just">
              <a:buNone/>
            </a:pPr>
            <a:r>
              <a:rPr lang="ru-RU" dirty="0" smtClean="0"/>
              <a:t>    Берутся наугад три слова из темы урока. Необходимо составить как можно больше предложений, включающих предлагаемые слова. </a:t>
            </a:r>
          </a:p>
          <a:p>
            <a:pPr algn="just">
              <a:buNone/>
            </a:pPr>
            <a:r>
              <a:rPr lang="ru-RU" dirty="0" smtClean="0"/>
              <a:t>    Пример: рыба, соль, тарелка. </a:t>
            </a:r>
          </a:p>
          <a:p>
            <a:pPr algn="just"/>
            <a:endParaRPr lang="ru-RU" dirty="0"/>
          </a:p>
        </p:txBody>
      </p:sp>
      <p:pic>
        <p:nvPicPr>
          <p:cNvPr id="4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279218"/>
            <a:ext cx="4643470" cy="157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Упражнение на способность установления связи между элементами материала. 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Учащимся предлагается несколько слов объединить по какому-либо признаку, чтобы облегчить запоминание, а потом придумать рассказ.</a:t>
            </a:r>
          </a:p>
          <a:p>
            <a:pPr algn="just">
              <a:buNone/>
            </a:pPr>
            <a:r>
              <a:rPr lang="ru-RU" dirty="0" smtClean="0"/>
              <a:t>     Например: Маша, посуда, обед, стол, рыба, магазин. </a:t>
            </a:r>
          </a:p>
        </p:txBody>
      </p:sp>
      <p:pic>
        <p:nvPicPr>
          <p:cNvPr id="5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929198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Упражнение на развитие способности к анализу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Даются два случайно выбранных слова или предмета. Необходимо назвать для них как можно больше общих признаков. Например: тарелка, кастрюля.</a:t>
            </a:r>
            <a:endParaRPr lang="ru-RU" dirty="0"/>
          </a:p>
        </p:txBody>
      </p:sp>
      <p:pic>
        <p:nvPicPr>
          <p:cNvPr id="5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Упражнение на формирование способности к мыслительному анализу и синтезу. 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Задается какой-нибудь предмет или продукт, необходимо назвать как можно больше способов его применения. Например: клубника – варенье, украшение для торта, маска для лица и т.д. </a:t>
            </a:r>
          </a:p>
          <a:p>
            <a:pPr algn="just"/>
            <a:endParaRPr lang="ru-RU" dirty="0"/>
          </a:p>
        </p:txBody>
      </p:sp>
      <p:pic>
        <p:nvPicPr>
          <p:cNvPr id="5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62612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Мир </a:t>
            </a:r>
            <a:r>
              <a:rPr lang="ru-RU" b="1" i="1" dirty="0">
                <a:latin typeface="Monotype Corsiva" pitchFamily="66" charset="0"/>
              </a:rPr>
              <a:t>особого ребёнка — он закрыт от глаз чужих</a:t>
            </a:r>
            <a:r>
              <a:rPr lang="ru-RU" b="1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b="1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Мир </a:t>
            </a:r>
            <a:r>
              <a:rPr lang="ru-RU" b="1" i="1" dirty="0">
                <a:latin typeface="Monotype Corsiva" pitchFamily="66" charset="0"/>
              </a:rPr>
              <a:t>особого ребёнка — допускает лишь своих</a:t>
            </a:r>
            <a:r>
              <a:rPr lang="ru-RU" b="1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b="1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Мир </a:t>
            </a:r>
            <a:r>
              <a:rPr lang="ru-RU" b="1" i="1" dirty="0">
                <a:latin typeface="Monotype Corsiva" pitchFamily="66" charset="0"/>
              </a:rPr>
              <a:t>особого ребёнка интересен и </a:t>
            </a:r>
            <a:r>
              <a:rPr lang="ru-RU" b="1" i="1" dirty="0" smtClean="0">
                <a:latin typeface="Monotype Corsiva" pitchFamily="66" charset="0"/>
              </a:rPr>
              <a:t>пуглив.</a:t>
            </a:r>
          </a:p>
          <a:p>
            <a:pPr>
              <a:buNone/>
            </a:pPr>
            <a:endParaRPr lang="ru-RU" b="1" i="1" dirty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Мир </a:t>
            </a:r>
            <a:r>
              <a:rPr lang="ru-RU" b="1" i="1" dirty="0">
                <a:latin typeface="Monotype Corsiva" pitchFamily="66" charset="0"/>
              </a:rPr>
              <a:t>особого ребёнка безобразен и </a:t>
            </a:r>
            <a:r>
              <a:rPr lang="ru-RU" b="1" i="1" dirty="0" smtClean="0">
                <a:latin typeface="Monotype Corsiva" pitchFamily="66" charset="0"/>
              </a:rPr>
              <a:t>красив.</a:t>
            </a:r>
            <a:r>
              <a:rPr lang="ru-RU" b="1" i="1" dirty="0">
                <a:latin typeface="Monotype Corsiva" pitchFamily="66" charset="0"/>
              </a:rPr>
              <a:t/>
            </a:r>
            <a:br>
              <a:rPr lang="ru-RU" b="1" i="1" dirty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                                                                </a:t>
            </a:r>
            <a:r>
              <a:rPr lang="ru-RU" i="1" dirty="0" smtClean="0">
                <a:latin typeface="Monotype Corsiva" pitchFamily="66" charset="0"/>
              </a:rPr>
              <a:t>А.Н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Калиман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929198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Упражнение для развития памяти, внимания и речи.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Задание состоит в том, что ребенка просят по памяти описать какой-либо из изучаемых предметов так, чтобы одноклассники угадали.</a:t>
            </a:r>
          </a:p>
          <a:p>
            <a:pPr algn="just">
              <a:buNone/>
            </a:pPr>
            <a:r>
              <a:rPr lang="ru-RU" dirty="0" smtClean="0"/>
              <a:t>   </a:t>
            </a:r>
          </a:p>
          <a:p>
            <a:endParaRPr lang="ru-RU" dirty="0"/>
          </a:p>
        </p:txBody>
      </p:sp>
      <p:pic>
        <p:nvPicPr>
          <p:cNvPr id="5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5214974" cy="17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sz="4000" dirty="0"/>
              <a:t>В результате применения данных методов, приемов в процессе обучения детей с ОВЗ на уроках технологии у них возрастает самооценка, интерес к занятиям, развиваются умения и навыки, которые способствуют в дальнейшем социальной адаптации.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8169" y="2967335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7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4725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факт: развитие мелкой моторики пальцев рук влияет на общее интеллектуальное развитие.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\вязание\DSC01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00" y="2381004"/>
            <a:ext cx="5105600" cy="3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8640"/>
            <a:ext cx="8472518" cy="512311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возможных путей повышения эффективности и результативности учебного процесса я  вижу в использование педагогических технологий.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708920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1.технология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2.коррекционно - развивающие технологии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3.технология проблемного обучения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4.метод проектов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5.игровые технологии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6.информационно-коммуникационные технологии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7.нравственная технология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8.здоровьесберегающие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19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Для активизации деятельности учащихся с ОВЗ применяю следующие приёмы обучения: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Наглядные опоры в обучении: алгоритмы, схемы, шаблоны, рисунки.</a:t>
            </a:r>
          </a:p>
          <a:p>
            <a:r>
              <a:rPr lang="ru-RU" dirty="0" smtClean="0"/>
              <a:t>Поэтапное </a:t>
            </a:r>
            <a:r>
              <a:rPr lang="ru-RU" dirty="0"/>
              <a:t>формирование умственных и практических действий.</a:t>
            </a:r>
          </a:p>
          <a:p>
            <a:r>
              <a:rPr lang="ru-RU" dirty="0" smtClean="0"/>
              <a:t>Деление </a:t>
            </a:r>
            <a:r>
              <a:rPr lang="ru-RU" dirty="0"/>
              <a:t>крупного материала на мелкие, связанные между собой части.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доброжелательной атмосферы на уроке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 и зрительных стимулов.  </a:t>
            </a:r>
          </a:p>
          <a:p>
            <a:endParaRPr lang="ru-RU" dirty="0"/>
          </a:p>
        </p:txBody>
      </p:sp>
      <p:pic>
        <p:nvPicPr>
          <p:cNvPr id="6" name="Picture 2" descr="http://mbdou67.edummr.ru/wp-content/uploads/2018/0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376375"/>
            <a:ext cx="4357718" cy="14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Важным условием организации работы является использование технологии </a:t>
            </a:r>
            <a:r>
              <a:rPr lang="ru-RU" sz="3200" b="1" dirty="0" err="1" smtClean="0">
                <a:latin typeface="Monotype Corsiva" pitchFamily="66" charset="0"/>
              </a:rPr>
              <a:t>разноуровневого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>
                <a:latin typeface="Monotype Corsiva" pitchFamily="66" charset="0"/>
              </a:rPr>
              <a:t>обучения.;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Рисование, аппликация, лепка, конструирование, выкладывание мозаики, сортировка мелких предметов с учетом их формы, цвета, размера и др. </a:t>
            </a:r>
          </a:p>
          <a:p>
            <a:pPr algn="just">
              <a:buNone/>
            </a:pPr>
            <a:r>
              <a:rPr lang="ru-RU" dirty="0" smtClean="0"/>
              <a:t>    Примеры заданий: нарисовать рисунок «Сервировка стола к завтраку», выполнить аппликацию «Современная бытовая техника», изготовить бусы из макаронных изделий, собрать мозаику или </a:t>
            </a:r>
            <a:r>
              <a:rPr lang="ru-RU" dirty="0" err="1" smtClean="0"/>
              <a:t>пазл</a:t>
            </a:r>
            <a:r>
              <a:rPr lang="ru-RU" dirty="0" smtClean="0"/>
              <a:t> с изображением предмета по изучаемой теме.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мастер класс вышивка\DSC02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991" y="14224"/>
            <a:ext cx="9940991" cy="6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Технологии </a:t>
            </a:r>
            <a:r>
              <a:rPr lang="ru-RU" sz="3200" b="1" dirty="0">
                <a:latin typeface="Monotype Corsiva" pitchFamily="66" charset="0"/>
              </a:rPr>
              <a:t>коррекционно-развивающего  обучения позволяют наиболее гибко отзываться на образовательные нужды и возможности каждого ребёнка с ограниченными возможностями здоровья.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074" name="Picture 2" descr="E:\ФОТО\уроки\IMG_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62" y="2067543"/>
            <a:ext cx="6387276" cy="47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vsem.ru/fon/svetlyj-fo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 Объяснительно – иллюстративные технологии-применяются в классно-урочной системе и во внеклассной работе. Результатом применения является экономия времени, сохранение сил учителей и учащихся, облегчение понимания сложных знаний.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" name="Рисунок 5" descr="E:\ФОТО\фото на мо\DSC01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655" y="2929841"/>
            <a:ext cx="4074795" cy="30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\фото на мо\DSC015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0445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3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354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Эффективные средства, формы и инновационные методы работы с детьми с ограниченными возможностями здоровья на уроках  «Технологии»</vt:lpstr>
      <vt:lpstr>Презентация PowerPoint</vt:lpstr>
      <vt:lpstr>Презентация PowerPoint</vt:lpstr>
      <vt:lpstr>Презентация PowerPoint</vt:lpstr>
      <vt:lpstr>Для активизации деятельности учащихся с ОВЗ применяю следующие приёмы обучения:</vt:lpstr>
      <vt:lpstr>Важным условием организации работы является использование технологии разноуровневого обучения.;</vt:lpstr>
      <vt:lpstr>Презентация PowerPoint</vt:lpstr>
      <vt:lpstr> Технологии коррекционно-развивающего  обучения позволяют наиболее гибко отзываться на образовательные нужды и возможности каждого ребёнка с ограниченными возможностями здоровья.</vt:lpstr>
      <vt:lpstr>  Объяснительно – иллюстративные технологии-применяются в классно-урочной системе и во внеклассной работе. Результатом применения является экономия времени, сохранение сил учителей и учащихся, облегчение понимания сложных знаний.</vt:lpstr>
      <vt:lpstr>       Игровые технологии - единство развивающих возможностей игровых технологий для формирования личности обучающихся осуществляется средствами разумной организации разносторонней игровой деятельности, доступной каждому ребенку, с учетом психофизических возможностей путем осуществления специальных игровых программ, имеющих как общеразвивающий, так и специализированный характер.</vt:lpstr>
      <vt:lpstr>Презентация PowerPoint</vt:lpstr>
      <vt:lpstr>        </vt:lpstr>
      <vt:lpstr>Презентация PowerPoint</vt:lpstr>
      <vt:lpstr>Презентация PowerPoint</vt:lpstr>
      <vt:lpstr>  Использование активных технологий  обучения.   Упражнение на тренировку внимания. </vt:lpstr>
      <vt:lpstr>Упражнение «Три слова» направлено на развитие вербального мышления</vt:lpstr>
      <vt:lpstr>Упражнение на способность установления связи между элементами материала. </vt:lpstr>
      <vt:lpstr>Упражнение на развитие способности к анализу</vt:lpstr>
      <vt:lpstr>Упражнение на формирование способности к мыслительному анализу и синтезу. </vt:lpstr>
      <vt:lpstr>Упражнение для развития памяти, внимания и речи.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с детьми ОВЗ  на уроках Технологии</dc:title>
  <dc:creator>Admin</dc:creator>
  <cp:lastModifiedBy>Комп</cp:lastModifiedBy>
  <cp:revision>20</cp:revision>
  <dcterms:created xsi:type="dcterms:W3CDTF">2019-02-05T16:20:30Z</dcterms:created>
  <dcterms:modified xsi:type="dcterms:W3CDTF">2021-03-03T09:35:24Z</dcterms:modified>
</cp:coreProperties>
</file>