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3" r:id="rId3"/>
    <p:sldId id="272" r:id="rId4"/>
    <p:sldId id="275" r:id="rId5"/>
    <p:sldId id="274" r:id="rId6"/>
    <p:sldId id="276" r:id="rId7"/>
    <p:sldId id="270" r:id="rId8"/>
    <p:sldId id="259" r:id="rId9"/>
    <p:sldId id="278" r:id="rId10"/>
    <p:sldId id="280" r:id="rId11"/>
    <p:sldId id="279" r:id="rId12"/>
    <p:sldId id="281" r:id="rId13"/>
    <p:sldId id="282" r:id="rId14"/>
    <p:sldId id="283" r:id="rId15"/>
    <p:sldId id="271" r:id="rId16"/>
    <p:sldId id="288" r:id="rId17"/>
    <p:sldId id="287" r:id="rId18"/>
    <p:sldId id="286" r:id="rId19"/>
    <p:sldId id="284" r:id="rId20"/>
    <p:sldId id="285" r:id="rId21"/>
    <p:sldId id="266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1B0077A-8B5F-44B4-87A5-358D0E06094D}">
          <p14:sldIdLst>
            <p14:sldId id="256"/>
            <p14:sldId id="273"/>
            <p14:sldId id="272"/>
            <p14:sldId id="275"/>
            <p14:sldId id="274"/>
            <p14:sldId id="276"/>
            <p14:sldId id="270"/>
            <p14:sldId id="259"/>
            <p14:sldId id="278"/>
            <p14:sldId id="280"/>
            <p14:sldId id="279"/>
            <p14:sldId id="281"/>
            <p14:sldId id="282"/>
            <p14:sldId id="283"/>
            <p14:sldId id="271"/>
            <p14:sldId id="288"/>
            <p14:sldId id="287"/>
            <p14:sldId id="286"/>
            <p14:sldId id="284"/>
            <p14:sldId id="285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Индивидуальный подход </a:t>
            </a:r>
            <a:br>
              <a:rPr lang="ru-RU" dirty="0" smtClean="0"/>
            </a:br>
            <a:r>
              <a:rPr lang="ru-RU" dirty="0"/>
              <a:t>в</a:t>
            </a:r>
            <a:r>
              <a:rPr lang="ru-RU" dirty="0" smtClean="0"/>
              <a:t> обучении детей с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Подготовила: Чуприна О.Н.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географии МОУ «Яснозоренская СОШ Белгородского района Белгородской области 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8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762001"/>
            <a:ext cx="5562600" cy="5727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Занятия с ребенком ОВЗ рекомендовано проводить в форме урока.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Урок - это общение учителя с учеником. Ребенок устроен так, что он развивается в процессе этого общения. В основе этого процесса лежит эмоциональный контакт взрослого и ребенка, постепенно перерастающий в сотрудничество, которое является необходимым условием развития ребенка. Сотрудничество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свой опыт взрослый стремится передать, а ребенок хочет и может его усвоить.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j008895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071678"/>
            <a:ext cx="2243151" cy="1662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8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219200"/>
            <a:ext cx="5334000" cy="484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работа может быть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обучающейся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тренировочной;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закрепляющей;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развивающей;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творческой; контрольной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индивидуальных и специфических особенностей наших детей даёт возможность широко использовать дифференцированные индивидуальные задания – от простых, на восприятие по образцу,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до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20922" b="10000"/>
          <a:stretch/>
        </p:blipFill>
        <p:spPr>
          <a:xfrm>
            <a:off x="5832592" y="1981200"/>
            <a:ext cx="331140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447800"/>
            <a:ext cx="79248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Важным средством активизации учения являются методы и приемы обучения: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-поэтапное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разъяснение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последовательное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повторение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учащимся инструкции к выполнению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аудио-визуальными техническими средствами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перемена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видов деятельности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чередование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 и физкультурных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пауз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предоставление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времени для завершения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дополнение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печатных материалов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видеоматериалами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печатными копиями заданий, написанных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доске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индивидуальное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оценивание ответов учащихся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ОВЗ (использование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индивидуальной шкалы оценок в соответствии с успехами и затраченными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усилиями)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ежедневная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с целью выведения четвертной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разрешение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переделать задание, с которым он не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справился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оценка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переделанных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оценок достижений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6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90600"/>
            <a:ext cx="8305800" cy="362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Эффективными приемами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индивидуального коррекционного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воздействия на эмоциональную и познавательную сферу детей с ОВЗ являются: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игровые ситуации;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дидактические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игры;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игровые тренинги, способствующие развитию умения общаться с другими;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релаксация, позволяющие снять мышечные спазмы и зажимы.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4620055"/>
            <a:ext cx="7924800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8001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активных методов и приёмов обучения повышает познавательную активность учащихся, развивает их творческие способности, активно вовлекает обучающихся в образовательный процесс, стимулирует самостоятельную деятельность учащихся с ОВЗ.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Изучение географии в школе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учащимися </a:t>
            </a:r>
            <a:r>
              <a:rPr lang="ru-RU" b="1" dirty="0" smtClean="0"/>
              <a:t> с ОВЗ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905000"/>
            <a:ext cx="8382000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8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Учителю при подготовке к урокам необходимо придерживаться особых требований, которые относятся к работе с детьми ОВЗ: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должен иметь четкую структуру, определенный алгоритм.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Привыкая к определенному алгоритму действий, дети становятся более организованными.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задание, которое предлагается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«особенным» детям, тоже должно отвечать определенному алгоритму действий.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в классе,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где есть дети с ограниченными возможностями здоровья, должен предполагать большое количество использования наглядности для упрощения восприятия материала.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 из основных требований к уроку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это учет слабого внимания детей с ограниченными возможностями здоровья, их истощаемости и пресыщения однообразной деятельностью. Поэтому на уроке учитель должен менять разные виды деятельности.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zen_doc/1911692/pub_5deb8526bd63960ef33dfd9d_5deb85bb1e8e3f00ae303ec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88" y="695663"/>
            <a:ext cx="1688812" cy="11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676400" y="620316"/>
            <a:ext cx="52720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</a:rPr>
              <a:t>Задание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- игра</a:t>
            </a:r>
          </a:p>
          <a:p>
            <a:pPr algn="ctr">
              <a:defRPr/>
            </a:pP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</a:rPr>
              <a:t>Угадай контур»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35842" name="Picture 2" descr="https://arhivurokov.ru/multiurok/7/a/4/7a49a148d3f4d6e43f2c1cce080690a309927b0f/didaktichieskii-matierial-kartochki-sorbonki-dlia-6-klassa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7395" y="1837135"/>
            <a:ext cx="826294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https://ds04.infourok.ru/uploads/ex/0fa9/000887a0-23a4374a/hello_html_7d5383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219326"/>
            <a:ext cx="85725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http://900igr.net/up/datai/131036/0009-007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7080" y="1596630"/>
            <a:ext cx="2231231" cy="155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 descr="https://ya-webdesign.com/images/america-outline-png-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5767" y="3321844"/>
            <a:ext cx="964406" cy="124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0" descr="http://www.atlas-monde.net/wp-content/uploads/2016/03/australie-vie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3220" y="3658792"/>
            <a:ext cx="1535906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2" descr="https://raskraska1.com/assets/images/resources/778/raskraska-karta2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057312">
            <a:off x="4786314" y="3321845"/>
            <a:ext cx="1313260" cy="134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4" descr="http://s2.travelask.ru/system/images/files/000/407/594/wysiwyg/10.03.2012_17-41-49_0274.jpg?151179387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1173" y="1446610"/>
            <a:ext cx="2045494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6" descr="https://artgallery39.com/wp-content/uploads/2018/09/asia-continent-outline-asia-continent-map-outline-unique-asia-continent-stencil-made-from-4-ply-mat-by-woodburnsnewenglan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14464" y="3299223"/>
            <a:ext cx="1375172" cy="10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http://www.atlas-monde.net/wp-content/uploads/2016/03/australie-vie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7520" y="3773092"/>
            <a:ext cx="1535906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2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д какой цифрой этот материк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0"/>
          <a:stretch/>
        </p:blipFill>
        <p:spPr bwMode="auto">
          <a:xfrm>
            <a:off x="152401" y="76200"/>
            <a:ext cx="525779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s.znanio.ru/d5af0e/e8/d1/74a083b76b6b4305fe35dbcb3c2c4a83b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72" b="523"/>
          <a:stretch/>
        </p:blipFill>
        <p:spPr bwMode="auto">
          <a:xfrm>
            <a:off x="4495800" y="3467878"/>
            <a:ext cx="4311317" cy="300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4.infourok.ru/uploads/ex/0e26/000fc595-1372f475/hello_html_528c3be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13333" r="3041" b="9333"/>
          <a:stretch/>
        </p:blipFill>
        <p:spPr bwMode="auto">
          <a:xfrm>
            <a:off x="381000" y="3797013"/>
            <a:ext cx="3810000" cy="235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s05.infourok.ru/uploads/ex/102f/0003a626-38cf4744/img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t="9098" r="13368" b="10903"/>
          <a:stretch/>
        </p:blipFill>
        <p:spPr bwMode="auto">
          <a:xfrm>
            <a:off x="5410200" y="228600"/>
            <a:ext cx="35814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4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20062"/>
              </p:ext>
            </p:extLst>
          </p:nvPr>
        </p:nvGraphicFramePr>
        <p:xfrm>
          <a:off x="762000" y="1359931"/>
          <a:ext cx="7696200" cy="304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2602722202"/>
                    </a:ext>
                  </a:extLst>
                </a:gridCol>
                <a:gridCol w="5772150">
                  <a:extLst>
                    <a:ext uri="{9D8B030D-6E8A-4147-A177-3AD203B41FA5}">
                      <a16:colId xmlns:a16="http://schemas.microsoft.com/office/drawing/2014/main" val="103602874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иероглифы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столица Китая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195255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циновка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редкое животное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664946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панда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знаки, обозначающие слова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77219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Пекин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коврик, сплетённый из корней растений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770525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9600" y="9906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 «Соедините </a:t>
            </a:r>
            <a:r>
              <a:rPr lang="ru-RU" alt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стрелками слово и его </a:t>
            </a:r>
            <a:r>
              <a:rPr lang="ru-RU" alt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значение:</a:t>
            </a:r>
            <a:endParaRPr lang="ru-RU" altLang="ru-RU" sz="2800" b="1" u="sng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3600" y="4407931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«Вставьте в текст пропущенные слова»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4684930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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Амазонка …………. в течение всего года.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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большое высокогорное озеро мира – это озеро …………..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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высокая вершина Анд - ……………</a:t>
            </a:r>
            <a:endParaRPr lang="ru-RU" b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2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066800"/>
            <a:ext cx="6477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развитие мыслительных реакций:</a:t>
            </a:r>
            <a:endParaRPr lang="ru-RU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Теплый, холодный, звездный, кислотный, грибной, частый, затяжной, проливной (дождь)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Наземный, подводный, спящий, потухший, грозный, огнедышащий, извергающийся (вулкан)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Золотой, сахарный, крупный, мелкий, морской, речной (песок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3276600"/>
            <a:ext cx="830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«Подбор прилагательных»: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уроке вводится новое понятие, а на этапе заключения и обобщения знаний учащимся предлагается подобрать определения к термину: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Земная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кора:                        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Ветер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Материковая                            - холодный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Океаническая                            - теплый                  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Твердая                                        - сильный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Тонкая                                         -  слабый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Толстая                                      -  южный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                                - северный</a:t>
            </a:r>
            <a:endParaRPr lang="ru-RU" b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99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2954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уроках географии необходимо использовать различные виды практической деятельности.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95600" y="2057401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Краеведение может стать одним из сильных средств воспитывающего обучения.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3200399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должен усложняться постепенно, подаваться небольшими дозами.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частое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переключение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одного вида деятельности на другой.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743200" y="4606498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Наглядные пособия в преподавании географии имеют огромное значение, тем более что большинство географических объектов и явлений недоступно для непосредственного восприятия учащихся. </a:t>
            </a:r>
            <a:endParaRPr lang="ru-RU" dirty="0"/>
          </a:p>
        </p:txBody>
      </p:sp>
      <p:pic>
        <p:nvPicPr>
          <p:cNvPr id="7" name="Рисунок 6" descr="desk_globe_e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374034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743200"/>
            <a:ext cx="1214436" cy="12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676400"/>
            <a:ext cx="838200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ограниченными возможностями здоровь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– это дети, состояние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препятствует освоению образовательных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                                 вне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условий обучения и воспитания.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5384800" cy="3028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2963" r="14167" b="38148"/>
          <a:stretch/>
        </p:blipFill>
        <p:spPr>
          <a:xfrm>
            <a:off x="4077469" y="3848100"/>
            <a:ext cx="4876800" cy="2514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05200"/>
            <a:ext cx="4107321" cy="2743200"/>
          </a:xfrm>
          <a:prstGeom prst="rect">
            <a:avLst/>
          </a:prstGeom>
        </p:spPr>
      </p:pic>
      <p:pic>
        <p:nvPicPr>
          <p:cNvPr id="5" name="Рисунок 4" descr="C:\Documents and Settings\User\Рабочий стол\неделя географии 2013\7 класс\DSC022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6903" y="1600200"/>
            <a:ext cx="3312940" cy="25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5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609600"/>
            <a:ext cx="4648200" cy="5699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учителя при осуществлении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необходимы терпение, настойчивость, благожелательное отношение к учащимся, своевременное оказание помощи, активное вовлечение в коллективную работу, поощрение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4" t="12749" r="31872" b="17132"/>
          <a:stretch/>
        </p:blipFill>
        <p:spPr>
          <a:xfrm>
            <a:off x="5181600" y="1235242"/>
            <a:ext cx="3737265" cy="432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duportal44.ru/BuyR/Likur/likurga/DocLib/ANIMATION-30-TV.Still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7866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6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2001" y="2362200"/>
            <a:ext cx="7518400" cy="3763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эмоциональность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психического развития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утомляемость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Незрелость эмоционально-волевой сферы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распределения и переключения внимания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Конфликтность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Неуравновешенность психики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общения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мотивация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Пониженная познавательная активность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Ч</a:t>
            </a:r>
            <a:r>
              <a:rPr lang="ru-RU" b="1" dirty="0" smtClean="0"/>
              <a:t>то характеризует </a:t>
            </a:r>
            <a:r>
              <a:rPr lang="ru-RU" b="1" dirty="0"/>
              <a:t>детей с ОВЗ?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6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9052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учителем встает вопрос: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обучать такого ребенка?»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136339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Самым главным приоритетом в работе с такими детьми является индивидуальный подход с учетом специфики психики и здоровья каждого ребенка. 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Индивидуальный подход предполагает всестороннее изучение учащихся и разработку соответствующих мер педагогического воздействия с учетом выявленных особенностей.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28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457201"/>
            <a:ext cx="8458200" cy="533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осуществлении индивидуального подхода учитываются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-нарушения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оказывают тормозящее влияние на психическое и физическое развитие ребенка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-состояние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речи, интеллекта, эмоционально – волевой сферы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-работу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внимания, памяти, восприятия и самого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мышления;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-тип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темперамента.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914400"/>
            <a:ext cx="7010400" cy="5352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Индивидуальный подход осуществляется в определенной системе</a:t>
            </a:r>
            <a:r>
              <a:rPr lang="ru-RU" sz="2800" b="1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Bef>
                <a:spcPts val="720"/>
              </a:spcBef>
              <a:spcAft>
                <a:spcPts val="0"/>
              </a:spcAft>
            </a:pPr>
            <a:endParaRPr lang="ru-RU" sz="2800" b="1" dirty="0" smtClean="0">
              <a:solidFill>
                <a:srgbClr val="44546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ru-RU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</a:t>
            </a:r>
            <a:r>
              <a:rPr lang="ru-RU" sz="28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установление причин формирования особенностей характера и поведения; </a:t>
            </a:r>
            <a:endParaRPr lang="ru-RU" sz="2800" dirty="0" smtClean="0">
              <a:solidFill>
                <a:srgbClr val="44546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ru-RU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</a:t>
            </a:r>
            <a:r>
              <a:rPr lang="ru-RU" sz="28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соответствующих средств и методов, четких организационных форм индивидуального подхода к каждому ребенку в общей педагогической работе со всеми </a:t>
            </a:r>
            <a:r>
              <a:rPr lang="ru-RU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детьми.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600200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Индивидуальный подход имеет большое значение при оценке успеваемости, так как школьники с ОВЗ в силу своей неоднородности имеют разные учебные возможности.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Оценка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их успеваемости не может основываться на общих оценочных нормах, она должна учитывать степень продвижения ученика, стимулировать процесс его учения и выполнять воспитательную функцию.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77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2971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 работа с учащимися – один </a:t>
            </a:r>
            <a:br>
              <a:rPr lang="ru-RU" sz="27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важнейших способов организации </a:t>
            </a:r>
            <a:br>
              <a:rPr lang="ru-RU" sz="27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познавательной деятельности. </a:t>
            </a:r>
            <a: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493744"/>
            <a:ext cx="4038600" cy="401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учебной деятельности важно, чтобы учащиеся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только учились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запоминать то, что говорит учитель, учили то, что им объясняет учитель,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и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сами, самостоятельно, могли добывать знания, их усваивать и формировать умения.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b="12222"/>
          <a:stretch/>
        </p:blipFill>
        <p:spPr>
          <a:xfrm>
            <a:off x="4785574" y="2456822"/>
            <a:ext cx="377720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838200"/>
            <a:ext cx="8305800" cy="5142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начать индивидуальный подход к ребенку в обучении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работы стоит присмотреться, какие позиции занимает ребенок и какие формы мышление он демонстрирует, какие трудности в работе у него возникают.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 необходимо наличие образовательного плана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выполнения, разработанных индивидуальных заданий, соответствующих особенным потребностям ребенка.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подборе содержания занятий для учащихся с ОВЗ необходимо учитывать, с одной стороны, принцип доступности, а с другой стороны, не допускать излишнего упрощения материала.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222</TotalTime>
  <Words>617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Candara</vt:lpstr>
      <vt:lpstr>Symbol</vt:lpstr>
      <vt:lpstr>Times New Roman</vt:lpstr>
      <vt:lpstr>Волна</vt:lpstr>
      <vt:lpstr>Индивидуальный подход  в обучении детей с ОВЗ</vt:lpstr>
      <vt:lpstr>Презентация PowerPoint</vt:lpstr>
      <vt:lpstr> Что характеризует детей с ОВЗ? </vt:lpstr>
      <vt:lpstr>Перед учителем встает вопрос: «Как обучать такого ребенка?»  </vt:lpstr>
      <vt:lpstr>Презентация PowerPoint</vt:lpstr>
      <vt:lpstr>Презентация PowerPoint</vt:lpstr>
      <vt:lpstr>Презентация PowerPoint</vt:lpstr>
      <vt:lpstr>Индивидуальная  работа с учащимися – один  из важнейших способов организации  познавательной деятельности.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Изучение географии в школе   учащимися  с ОВЗ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и дифференцированный подход при обучении детей с ОВЗ.</dc:title>
  <dc:creator>Leo</dc:creator>
  <cp:lastModifiedBy>Alex</cp:lastModifiedBy>
  <cp:revision>25</cp:revision>
  <dcterms:created xsi:type="dcterms:W3CDTF">2015-10-19T20:08:50Z</dcterms:created>
  <dcterms:modified xsi:type="dcterms:W3CDTF">2020-12-10T07:13:43Z</dcterms:modified>
</cp:coreProperties>
</file>