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56C65-D257-4142-9B31-7192AEEF0C5F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22E5673-3AE3-47EE-A0E8-826BEDA098D6}">
      <dgm:prSet/>
      <dgm:spPr/>
      <dgm:t>
        <a:bodyPr/>
        <a:lstStyle/>
        <a:p>
          <a:r>
            <a:rPr lang="ru-RU" dirty="0" smtClean="0"/>
            <a:t>низкий уровень умственного развития</a:t>
          </a:r>
          <a:endParaRPr lang="ru-RU" dirty="0"/>
        </a:p>
      </dgm:t>
    </dgm:pt>
    <dgm:pt modelId="{66B467B2-4D96-4A55-BDC5-126220BD017C}" type="parTrans" cxnId="{F88A186F-682D-4D30-9338-9D212BE01F3E}">
      <dgm:prSet/>
      <dgm:spPr/>
      <dgm:t>
        <a:bodyPr/>
        <a:lstStyle/>
        <a:p>
          <a:endParaRPr lang="ru-RU"/>
        </a:p>
      </dgm:t>
    </dgm:pt>
    <dgm:pt modelId="{62EAD053-D13A-4974-979B-FFA050C36B95}" type="sibTrans" cxnId="{F88A186F-682D-4D30-9338-9D212BE01F3E}">
      <dgm:prSet/>
      <dgm:spPr/>
      <dgm:t>
        <a:bodyPr/>
        <a:lstStyle/>
        <a:p>
          <a:endParaRPr lang="ru-RU"/>
        </a:p>
      </dgm:t>
    </dgm:pt>
    <dgm:pt modelId="{86E8129C-0FB0-4735-8240-94BAB4EB4736}">
      <dgm:prSet/>
      <dgm:spPr/>
      <dgm:t>
        <a:bodyPr/>
        <a:lstStyle/>
        <a:p>
          <a:r>
            <a:rPr lang="ru-RU" smtClean="0"/>
            <a:t>ограниченность представлений и знаний об окружающем мире</a:t>
          </a:r>
          <a:endParaRPr lang="ru-RU"/>
        </a:p>
      </dgm:t>
    </dgm:pt>
    <dgm:pt modelId="{8D9553B7-229F-499F-A783-D62C2EEE39E9}" type="parTrans" cxnId="{C8F78DE9-7FB7-487A-8325-70BC2F533735}">
      <dgm:prSet/>
      <dgm:spPr/>
      <dgm:t>
        <a:bodyPr/>
        <a:lstStyle/>
        <a:p>
          <a:endParaRPr lang="ru-RU"/>
        </a:p>
      </dgm:t>
    </dgm:pt>
    <dgm:pt modelId="{3D2C42D5-6F53-462F-871B-8F96DE71F4E9}" type="sibTrans" cxnId="{C8F78DE9-7FB7-487A-8325-70BC2F533735}">
      <dgm:prSet/>
      <dgm:spPr/>
      <dgm:t>
        <a:bodyPr/>
        <a:lstStyle/>
        <a:p>
          <a:endParaRPr lang="ru-RU"/>
        </a:p>
      </dgm:t>
    </dgm:pt>
    <dgm:pt modelId="{202BCC47-0D0D-4CAC-8970-C701BE98B6F4}">
      <dgm:prSet/>
      <dgm:spPr/>
      <dgm:t>
        <a:bodyPr/>
        <a:lstStyle/>
        <a:p>
          <a:r>
            <a:rPr lang="ru-RU" smtClean="0"/>
            <a:t>несформированность интересов</a:t>
          </a:r>
          <a:endParaRPr lang="ru-RU"/>
        </a:p>
      </dgm:t>
    </dgm:pt>
    <dgm:pt modelId="{D3599732-1BB5-4BAB-BB1A-400EFE1B5E89}" type="parTrans" cxnId="{EFAF0A4D-2255-44C3-975A-474ABF452F32}">
      <dgm:prSet/>
      <dgm:spPr/>
      <dgm:t>
        <a:bodyPr/>
        <a:lstStyle/>
        <a:p>
          <a:endParaRPr lang="ru-RU"/>
        </a:p>
      </dgm:t>
    </dgm:pt>
    <dgm:pt modelId="{E38AC457-601D-4C04-BECF-524DA487FFAC}" type="sibTrans" cxnId="{EFAF0A4D-2255-44C3-975A-474ABF452F32}">
      <dgm:prSet/>
      <dgm:spPr/>
      <dgm:t>
        <a:bodyPr/>
        <a:lstStyle/>
        <a:p>
          <a:endParaRPr lang="ru-RU"/>
        </a:p>
      </dgm:t>
    </dgm:pt>
    <dgm:pt modelId="{16335920-390F-4FFD-B2BB-29BA110551CD}">
      <dgm:prSet/>
      <dgm:spPr/>
      <dgm:t>
        <a:bodyPr/>
        <a:lstStyle/>
        <a:p>
          <a:r>
            <a:rPr lang="ru-RU" smtClean="0"/>
            <a:t>снижение потребности в речевых и социальных контактах</a:t>
          </a:r>
          <a:endParaRPr lang="ru-RU"/>
        </a:p>
      </dgm:t>
    </dgm:pt>
    <dgm:pt modelId="{8387954F-B9B3-489E-A0E8-B139660A4084}" type="parTrans" cxnId="{DA6E0E98-B8C9-413A-9B85-9B524E2CCCBC}">
      <dgm:prSet/>
      <dgm:spPr/>
      <dgm:t>
        <a:bodyPr/>
        <a:lstStyle/>
        <a:p>
          <a:endParaRPr lang="ru-RU"/>
        </a:p>
      </dgm:t>
    </dgm:pt>
    <dgm:pt modelId="{0324752B-B469-4851-B55C-391E65569164}" type="sibTrans" cxnId="{DA6E0E98-B8C9-413A-9B85-9B524E2CCCBC}">
      <dgm:prSet/>
      <dgm:spPr/>
      <dgm:t>
        <a:bodyPr/>
        <a:lstStyle/>
        <a:p>
          <a:endParaRPr lang="ru-RU"/>
        </a:p>
      </dgm:t>
    </dgm:pt>
    <dgm:pt modelId="{32129014-D8BD-4665-8238-ACC6663B9800}">
      <dgm:prSet/>
      <dgm:spPr/>
      <dgm:t>
        <a:bodyPr/>
        <a:lstStyle/>
        <a:p>
          <a:r>
            <a:rPr lang="ru-RU" dirty="0" smtClean="0"/>
            <a:t>слабость вербальной памяти</a:t>
          </a:r>
          <a:endParaRPr lang="ru-RU" dirty="0"/>
        </a:p>
      </dgm:t>
    </dgm:pt>
    <dgm:pt modelId="{104C542C-4330-40BF-9E0C-7F9D0D126E83}" type="parTrans" cxnId="{9E81A5D9-2D13-4329-BEEE-4D1A4163A3E4}">
      <dgm:prSet/>
      <dgm:spPr/>
      <dgm:t>
        <a:bodyPr/>
        <a:lstStyle/>
        <a:p>
          <a:endParaRPr lang="ru-RU"/>
        </a:p>
      </dgm:t>
    </dgm:pt>
    <dgm:pt modelId="{88642548-1D91-49E5-A95C-32545EAFBCA0}" type="sibTrans" cxnId="{9E81A5D9-2D13-4329-BEEE-4D1A4163A3E4}">
      <dgm:prSet/>
      <dgm:spPr/>
      <dgm:t>
        <a:bodyPr/>
        <a:lstStyle/>
        <a:p>
          <a:endParaRPr lang="ru-RU"/>
        </a:p>
      </dgm:t>
    </dgm:pt>
    <dgm:pt modelId="{878778F1-9AC6-4E53-B0A2-C9374AD5D9F3}" type="pres">
      <dgm:prSet presAssocID="{C4C56C65-D257-4142-9B31-7192AEEF0C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3EC8FB-3D22-4AA2-BDCE-F0D668E90993}" type="pres">
      <dgm:prSet presAssocID="{32129014-D8BD-4665-8238-ACC6663B9800}" presName="node" presStyleLbl="node1" presStyleIdx="0" presStyleCnt="5" custLinFactX="77582" custLinFactY="10330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B6BF4-13FE-46D7-B577-5658D6678560}" type="pres">
      <dgm:prSet presAssocID="{88642548-1D91-49E5-A95C-32545EAFBCA0}" presName="sibTrans" presStyleCnt="0"/>
      <dgm:spPr/>
    </dgm:pt>
    <dgm:pt modelId="{884924CD-72D3-48BC-8E23-7D49E2847E8C}" type="pres">
      <dgm:prSet presAssocID="{322E5673-3AE3-47EE-A0E8-826BEDA098D6}" presName="node" presStyleLbl="node1" presStyleIdx="1" presStyleCnt="5" custLinFactX="-12057" custLinFactNeighborX="-100000" custLinFactNeighborY="3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BADB9-B669-481A-9306-A2896F8EEF98}" type="pres">
      <dgm:prSet presAssocID="{62EAD053-D13A-4974-979B-FFA050C36B95}" presName="sibTrans" presStyleCnt="0"/>
      <dgm:spPr/>
    </dgm:pt>
    <dgm:pt modelId="{26197A35-E72F-49C6-8B97-5A98F52EA42F}" type="pres">
      <dgm:prSet presAssocID="{86E8129C-0FB0-4735-8240-94BAB4EB4736}" presName="node" presStyleLbl="node1" presStyleIdx="2" presStyleCnt="5" custLinFactX="-8468" custLinFactNeighborX="-100000" custLinFactNeighborY="2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25993-3679-4D0D-940F-A662941CC900}" type="pres">
      <dgm:prSet presAssocID="{3D2C42D5-6F53-462F-871B-8F96DE71F4E9}" presName="sibTrans" presStyleCnt="0"/>
      <dgm:spPr/>
    </dgm:pt>
    <dgm:pt modelId="{9C0B7C48-BFCD-4409-847C-519E11D1B130}" type="pres">
      <dgm:prSet presAssocID="{202BCC47-0D0D-4CAC-8970-C701BE98B6F4}" presName="node" presStyleLbl="node1" presStyleIdx="3" presStyleCnt="5" custLinFactNeighborX="-1993" custLinFactNeighborY="-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4FE92-00FA-47B5-BF80-5A6358F6A4AC}" type="pres">
      <dgm:prSet presAssocID="{E38AC457-601D-4C04-BECF-524DA487FFAC}" presName="sibTrans" presStyleCnt="0"/>
      <dgm:spPr/>
    </dgm:pt>
    <dgm:pt modelId="{139E3DBF-B4CC-4E24-B329-FDBE84D5964C}" type="pres">
      <dgm:prSet presAssocID="{16335920-390F-4FFD-B2BB-29BA110551CD}" presName="node" presStyleLbl="node1" presStyleIdx="4" presStyleCnt="5" custLinFactY="-14317" custLinFactNeighborX="654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61BDAF-6F65-479A-AEE5-AFA157E8B8F8}" type="presOf" srcId="{322E5673-3AE3-47EE-A0E8-826BEDA098D6}" destId="{884924CD-72D3-48BC-8E23-7D49E2847E8C}" srcOrd="0" destOrd="0" presId="urn:microsoft.com/office/officeart/2005/8/layout/default"/>
    <dgm:cxn modelId="{EFAF0A4D-2255-44C3-975A-474ABF452F32}" srcId="{C4C56C65-D257-4142-9B31-7192AEEF0C5F}" destId="{202BCC47-0D0D-4CAC-8970-C701BE98B6F4}" srcOrd="3" destOrd="0" parTransId="{D3599732-1BB5-4BAB-BB1A-400EFE1B5E89}" sibTransId="{E38AC457-601D-4C04-BECF-524DA487FFAC}"/>
    <dgm:cxn modelId="{F88A186F-682D-4D30-9338-9D212BE01F3E}" srcId="{C4C56C65-D257-4142-9B31-7192AEEF0C5F}" destId="{322E5673-3AE3-47EE-A0E8-826BEDA098D6}" srcOrd="1" destOrd="0" parTransId="{66B467B2-4D96-4A55-BDC5-126220BD017C}" sibTransId="{62EAD053-D13A-4974-979B-FFA050C36B95}"/>
    <dgm:cxn modelId="{B7C97934-99F3-42C8-8E10-6C28741CDD5D}" type="presOf" srcId="{86E8129C-0FB0-4735-8240-94BAB4EB4736}" destId="{26197A35-E72F-49C6-8B97-5A98F52EA42F}" srcOrd="0" destOrd="0" presId="urn:microsoft.com/office/officeart/2005/8/layout/default"/>
    <dgm:cxn modelId="{189E9B3D-9110-4250-8DD3-A8FFA19DB78E}" type="presOf" srcId="{32129014-D8BD-4665-8238-ACC6663B9800}" destId="{D23EC8FB-3D22-4AA2-BDCE-F0D668E90993}" srcOrd="0" destOrd="0" presId="urn:microsoft.com/office/officeart/2005/8/layout/default"/>
    <dgm:cxn modelId="{C6087225-36E6-4967-94EA-877E0AA467E6}" type="presOf" srcId="{202BCC47-0D0D-4CAC-8970-C701BE98B6F4}" destId="{9C0B7C48-BFCD-4409-847C-519E11D1B130}" srcOrd="0" destOrd="0" presId="urn:microsoft.com/office/officeart/2005/8/layout/default"/>
    <dgm:cxn modelId="{6B32401E-F8C4-4CF6-92BD-5597E8613B3C}" type="presOf" srcId="{C4C56C65-D257-4142-9B31-7192AEEF0C5F}" destId="{878778F1-9AC6-4E53-B0A2-C9374AD5D9F3}" srcOrd="0" destOrd="0" presId="urn:microsoft.com/office/officeart/2005/8/layout/default"/>
    <dgm:cxn modelId="{DA6E0E98-B8C9-413A-9B85-9B524E2CCCBC}" srcId="{C4C56C65-D257-4142-9B31-7192AEEF0C5F}" destId="{16335920-390F-4FFD-B2BB-29BA110551CD}" srcOrd="4" destOrd="0" parTransId="{8387954F-B9B3-489E-A0E8-B139660A4084}" sibTransId="{0324752B-B469-4851-B55C-391E65569164}"/>
    <dgm:cxn modelId="{C8F78DE9-7FB7-487A-8325-70BC2F533735}" srcId="{C4C56C65-D257-4142-9B31-7192AEEF0C5F}" destId="{86E8129C-0FB0-4735-8240-94BAB4EB4736}" srcOrd="2" destOrd="0" parTransId="{8D9553B7-229F-499F-A783-D62C2EEE39E9}" sibTransId="{3D2C42D5-6F53-462F-871B-8F96DE71F4E9}"/>
    <dgm:cxn modelId="{2F4E5A6D-B3CB-4CD0-9DA0-9E2A1E0020D8}" type="presOf" srcId="{16335920-390F-4FFD-B2BB-29BA110551CD}" destId="{139E3DBF-B4CC-4E24-B329-FDBE84D5964C}" srcOrd="0" destOrd="0" presId="urn:microsoft.com/office/officeart/2005/8/layout/default"/>
    <dgm:cxn modelId="{9E81A5D9-2D13-4329-BEEE-4D1A4163A3E4}" srcId="{C4C56C65-D257-4142-9B31-7192AEEF0C5F}" destId="{32129014-D8BD-4665-8238-ACC6663B9800}" srcOrd="0" destOrd="0" parTransId="{104C542C-4330-40BF-9E0C-7F9D0D126E83}" sibTransId="{88642548-1D91-49E5-A95C-32545EAFBCA0}"/>
    <dgm:cxn modelId="{88293848-99B3-4061-840A-A92ED9A30A07}" type="presParOf" srcId="{878778F1-9AC6-4E53-B0A2-C9374AD5D9F3}" destId="{D23EC8FB-3D22-4AA2-BDCE-F0D668E90993}" srcOrd="0" destOrd="0" presId="urn:microsoft.com/office/officeart/2005/8/layout/default"/>
    <dgm:cxn modelId="{B1EC173A-896A-43FC-B2EB-EACB999E3B87}" type="presParOf" srcId="{878778F1-9AC6-4E53-B0A2-C9374AD5D9F3}" destId="{1B7B6BF4-13FE-46D7-B577-5658D6678560}" srcOrd="1" destOrd="0" presId="urn:microsoft.com/office/officeart/2005/8/layout/default"/>
    <dgm:cxn modelId="{A9414014-29E3-4C20-B602-F8792CA8C511}" type="presParOf" srcId="{878778F1-9AC6-4E53-B0A2-C9374AD5D9F3}" destId="{884924CD-72D3-48BC-8E23-7D49E2847E8C}" srcOrd="2" destOrd="0" presId="urn:microsoft.com/office/officeart/2005/8/layout/default"/>
    <dgm:cxn modelId="{0F844BAD-9EA6-467A-8FF5-FB17C939C3E9}" type="presParOf" srcId="{878778F1-9AC6-4E53-B0A2-C9374AD5D9F3}" destId="{350BADB9-B669-481A-9306-A2896F8EEF98}" srcOrd="3" destOrd="0" presId="urn:microsoft.com/office/officeart/2005/8/layout/default"/>
    <dgm:cxn modelId="{7D284E21-0785-4464-9D3D-1C9ED72193C5}" type="presParOf" srcId="{878778F1-9AC6-4E53-B0A2-C9374AD5D9F3}" destId="{26197A35-E72F-49C6-8B97-5A98F52EA42F}" srcOrd="4" destOrd="0" presId="urn:microsoft.com/office/officeart/2005/8/layout/default"/>
    <dgm:cxn modelId="{18916964-391F-4A9B-9042-7B97072CDBF2}" type="presParOf" srcId="{878778F1-9AC6-4E53-B0A2-C9374AD5D9F3}" destId="{13125993-3679-4D0D-940F-A662941CC900}" srcOrd="5" destOrd="0" presId="urn:microsoft.com/office/officeart/2005/8/layout/default"/>
    <dgm:cxn modelId="{0ACA1AB1-B5FA-49BF-81D5-C51F5017DC12}" type="presParOf" srcId="{878778F1-9AC6-4E53-B0A2-C9374AD5D9F3}" destId="{9C0B7C48-BFCD-4409-847C-519E11D1B130}" srcOrd="6" destOrd="0" presId="urn:microsoft.com/office/officeart/2005/8/layout/default"/>
    <dgm:cxn modelId="{F08D19B4-0EB6-4072-A1BD-B97D43F3A666}" type="presParOf" srcId="{878778F1-9AC6-4E53-B0A2-C9374AD5D9F3}" destId="{A734FE92-00FA-47B5-BF80-5A6358F6A4AC}" srcOrd="7" destOrd="0" presId="urn:microsoft.com/office/officeart/2005/8/layout/default"/>
    <dgm:cxn modelId="{363E5E0A-634A-40AC-BAD7-0425493625A9}" type="presParOf" srcId="{878778F1-9AC6-4E53-B0A2-C9374AD5D9F3}" destId="{139E3DBF-B4CC-4E24-B329-FDBE84D5964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A37EAE-B048-437F-8B28-A4E289035DAE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1AF1751-F5DB-4EC1-B4EF-569B448D98FF}">
      <dgm:prSet phldrT="[Текст]"/>
      <dgm:spPr/>
      <dgm:t>
        <a:bodyPr/>
        <a:lstStyle/>
        <a:p>
          <a:r>
            <a:rPr lang="ru-RU" dirty="0" smtClean="0"/>
            <a:t>Обогащение словарного запаса</a:t>
          </a:r>
          <a:endParaRPr lang="ru-RU" dirty="0"/>
        </a:p>
      </dgm:t>
    </dgm:pt>
    <dgm:pt modelId="{B7883749-5557-4FCA-9FF1-FC092CDFC6C8}" type="parTrans" cxnId="{8C514033-2608-428D-9E24-447B06C2AE83}">
      <dgm:prSet/>
      <dgm:spPr/>
      <dgm:t>
        <a:bodyPr/>
        <a:lstStyle/>
        <a:p>
          <a:endParaRPr lang="ru-RU"/>
        </a:p>
      </dgm:t>
    </dgm:pt>
    <dgm:pt modelId="{890CFE12-706A-4684-BB0A-E31E1E230A85}" type="sibTrans" cxnId="{8C514033-2608-428D-9E24-447B06C2AE83}">
      <dgm:prSet/>
      <dgm:spPr/>
      <dgm:t>
        <a:bodyPr/>
        <a:lstStyle/>
        <a:p>
          <a:endParaRPr lang="ru-RU"/>
        </a:p>
      </dgm:t>
    </dgm:pt>
    <dgm:pt modelId="{A24685A8-D1D8-49D3-AA31-0CCE6DD56E4E}">
      <dgm:prSet phldrT="[Текст]"/>
      <dgm:spPr/>
      <dgm:t>
        <a:bodyPr/>
        <a:lstStyle/>
        <a:p>
          <a:r>
            <a:rPr lang="ru-RU" dirty="0" smtClean="0"/>
            <a:t>Расширение представлений об окружающем мире</a:t>
          </a:r>
          <a:endParaRPr lang="ru-RU" dirty="0"/>
        </a:p>
      </dgm:t>
    </dgm:pt>
    <dgm:pt modelId="{FC065C7A-B1F1-4F1A-A75F-F7890AEC06E7}" type="parTrans" cxnId="{82F43E91-4471-40F0-93EB-455B956C7BA5}">
      <dgm:prSet/>
      <dgm:spPr/>
      <dgm:t>
        <a:bodyPr/>
        <a:lstStyle/>
        <a:p>
          <a:endParaRPr lang="ru-RU"/>
        </a:p>
      </dgm:t>
    </dgm:pt>
    <dgm:pt modelId="{ED687E89-855E-41D2-B8FE-2C01CA4F9FFC}" type="sibTrans" cxnId="{82F43E91-4471-40F0-93EB-455B956C7BA5}">
      <dgm:prSet/>
      <dgm:spPr/>
      <dgm:t>
        <a:bodyPr/>
        <a:lstStyle/>
        <a:p>
          <a:endParaRPr lang="ru-RU"/>
        </a:p>
      </dgm:t>
    </dgm:pt>
    <dgm:pt modelId="{3686105D-0772-4006-8724-6564F8F24C1A}">
      <dgm:prSet phldrT="[Текст]"/>
      <dgm:spPr/>
      <dgm:t>
        <a:bodyPr/>
        <a:lstStyle/>
        <a:p>
          <a:r>
            <a:rPr lang="ru-RU" dirty="0" smtClean="0"/>
            <a:t>Развитие связной устной речи</a:t>
          </a:r>
          <a:endParaRPr lang="ru-RU" dirty="0"/>
        </a:p>
      </dgm:t>
    </dgm:pt>
    <dgm:pt modelId="{8C51A39B-6044-4B18-9DFD-79C9A7642108}" type="parTrans" cxnId="{9BF4C347-84ED-4149-8DF8-007EE6690147}">
      <dgm:prSet/>
      <dgm:spPr/>
      <dgm:t>
        <a:bodyPr/>
        <a:lstStyle/>
        <a:p>
          <a:endParaRPr lang="ru-RU"/>
        </a:p>
      </dgm:t>
    </dgm:pt>
    <dgm:pt modelId="{91EEE100-B7C2-4B52-A131-513CC475F5A4}" type="sibTrans" cxnId="{9BF4C347-84ED-4149-8DF8-007EE6690147}">
      <dgm:prSet/>
      <dgm:spPr/>
      <dgm:t>
        <a:bodyPr/>
        <a:lstStyle/>
        <a:p>
          <a:endParaRPr lang="ru-RU"/>
        </a:p>
      </dgm:t>
    </dgm:pt>
    <dgm:pt modelId="{9C32DABC-1BFA-4341-97D0-4506C95232FE}">
      <dgm:prSet phldrT="[Текст]"/>
      <dgm:spPr/>
      <dgm:t>
        <a:bodyPr/>
        <a:lstStyle/>
        <a:p>
          <a:r>
            <a:rPr lang="ru-RU" b="1" dirty="0" smtClean="0"/>
            <a:t>Задачи мнемотехники</a:t>
          </a:r>
          <a:endParaRPr lang="ru-RU" dirty="0"/>
        </a:p>
      </dgm:t>
    </dgm:pt>
    <dgm:pt modelId="{29FA3476-787B-4530-88C2-771E8D060E26}" type="sibTrans" cxnId="{7FB185F6-0DC4-4E35-9244-F5B406A136BA}">
      <dgm:prSet/>
      <dgm:spPr/>
      <dgm:t>
        <a:bodyPr/>
        <a:lstStyle/>
        <a:p>
          <a:endParaRPr lang="ru-RU"/>
        </a:p>
      </dgm:t>
    </dgm:pt>
    <dgm:pt modelId="{9B3F5810-C74C-446A-BC7F-232829DF95BB}" type="parTrans" cxnId="{7FB185F6-0DC4-4E35-9244-F5B406A136BA}">
      <dgm:prSet/>
      <dgm:spPr/>
      <dgm:t>
        <a:bodyPr/>
        <a:lstStyle/>
        <a:p>
          <a:endParaRPr lang="ru-RU"/>
        </a:p>
      </dgm:t>
    </dgm:pt>
    <dgm:pt modelId="{4136F31C-7A40-4A3C-B1A2-482B1D116A89}">
      <dgm:prSet phldrT="[Текст]"/>
      <dgm:spPr/>
      <dgm:t>
        <a:bodyPr/>
        <a:lstStyle/>
        <a:p>
          <a:r>
            <a:rPr lang="ru-RU" dirty="0" smtClean="0"/>
            <a:t>Развитие слуховой и зрительной памяти</a:t>
          </a:r>
          <a:endParaRPr lang="ru-RU" dirty="0"/>
        </a:p>
      </dgm:t>
    </dgm:pt>
    <dgm:pt modelId="{47C2409C-F919-43A3-98D4-F9E7532D03DF}" type="parTrans" cxnId="{D67672C3-220C-4D1C-BC4C-7018FF9E574B}">
      <dgm:prSet/>
      <dgm:spPr/>
      <dgm:t>
        <a:bodyPr/>
        <a:lstStyle/>
        <a:p>
          <a:endParaRPr lang="ru-RU"/>
        </a:p>
      </dgm:t>
    </dgm:pt>
    <dgm:pt modelId="{309BE11C-9A0C-4E86-94B6-1108050C1994}" type="sibTrans" cxnId="{D67672C3-220C-4D1C-BC4C-7018FF9E574B}">
      <dgm:prSet/>
      <dgm:spPr/>
      <dgm:t>
        <a:bodyPr/>
        <a:lstStyle/>
        <a:p>
          <a:endParaRPr lang="ru-RU"/>
        </a:p>
      </dgm:t>
    </dgm:pt>
    <dgm:pt modelId="{5C5D1D71-D5E1-4D63-A1C9-E8D9A6AE0238}">
      <dgm:prSet phldrT="[Текст]"/>
      <dgm:spPr/>
      <dgm:t>
        <a:bodyPr/>
        <a:lstStyle/>
        <a:p>
          <a:r>
            <a:rPr lang="ru-RU" dirty="0" smtClean="0"/>
            <a:t>Развитие внимания</a:t>
          </a:r>
          <a:endParaRPr lang="ru-RU" dirty="0"/>
        </a:p>
      </dgm:t>
    </dgm:pt>
    <dgm:pt modelId="{6FC7E6F1-A78A-42E2-A899-905684FFAD4E}" type="parTrans" cxnId="{4BE20720-D6EC-43F8-BD51-A216A093D1D7}">
      <dgm:prSet/>
      <dgm:spPr/>
      <dgm:t>
        <a:bodyPr/>
        <a:lstStyle/>
        <a:p>
          <a:endParaRPr lang="ru-RU"/>
        </a:p>
      </dgm:t>
    </dgm:pt>
    <dgm:pt modelId="{60EBEE6E-9BBC-4521-AAB8-678F164B1559}" type="sibTrans" cxnId="{4BE20720-D6EC-43F8-BD51-A216A093D1D7}">
      <dgm:prSet/>
      <dgm:spPr/>
      <dgm:t>
        <a:bodyPr/>
        <a:lstStyle/>
        <a:p>
          <a:endParaRPr lang="ru-RU"/>
        </a:p>
      </dgm:t>
    </dgm:pt>
    <dgm:pt modelId="{9C249ECD-54F1-4B0E-8A54-BE29DFBC5124}" type="pres">
      <dgm:prSet presAssocID="{39A37EAE-B048-437F-8B28-A4E289035D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E87E61A-CDCC-427A-A980-E73AC3469FE4}" type="pres">
      <dgm:prSet presAssocID="{9C32DABC-1BFA-4341-97D0-4506C95232FE}" presName="hierRoot1" presStyleCnt="0">
        <dgm:presLayoutVars>
          <dgm:hierBranch val="init"/>
        </dgm:presLayoutVars>
      </dgm:prSet>
      <dgm:spPr/>
    </dgm:pt>
    <dgm:pt modelId="{D29AE0D5-C403-41FC-B0CE-2BEF17A39038}" type="pres">
      <dgm:prSet presAssocID="{9C32DABC-1BFA-4341-97D0-4506C95232FE}" presName="rootComposite1" presStyleCnt="0"/>
      <dgm:spPr/>
    </dgm:pt>
    <dgm:pt modelId="{1885E57C-8EED-443E-8047-E1589A0F3128}" type="pres">
      <dgm:prSet presAssocID="{9C32DABC-1BFA-4341-97D0-4506C95232FE}" presName="rootText1" presStyleLbl="node0" presStyleIdx="0" presStyleCnt="1" custScaleX="225143" custScaleY="194081" custLinFactY="-100000" custLinFactNeighborX="3100" custLinFactNeighborY="-1141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401BE9-49DD-4D5A-BD30-95FDABBFB722}" type="pres">
      <dgm:prSet presAssocID="{9C32DABC-1BFA-4341-97D0-4506C95232F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5FB65B6-BC7D-45A4-8BA3-C851B1E5D337}" type="pres">
      <dgm:prSet presAssocID="{9C32DABC-1BFA-4341-97D0-4506C95232FE}" presName="hierChild2" presStyleCnt="0"/>
      <dgm:spPr/>
    </dgm:pt>
    <dgm:pt modelId="{E3FF48E4-EDF0-47A6-B65F-5313653ACFD5}" type="pres">
      <dgm:prSet presAssocID="{B7883749-5557-4FCA-9FF1-FC092CDFC6C8}" presName="Name37" presStyleLbl="parChTrans1D2" presStyleIdx="0" presStyleCnt="5"/>
      <dgm:spPr/>
      <dgm:t>
        <a:bodyPr/>
        <a:lstStyle/>
        <a:p>
          <a:endParaRPr lang="ru-RU"/>
        </a:p>
      </dgm:t>
    </dgm:pt>
    <dgm:pt modelId="{8D7B1F8E-FB3B-470E-B114-1CB020BC3B5B}" type="pres">
      <dgm:prSet presAssocID="{B1AF1751-F5DB-4EC1-B4EF-569B448D98FF}" presName="hierRoot2" presStyleCnt="0">
        <dgm:presLayoutVars>
          <dgm:hierBranch val="init"/>
        </dgm:presLayoutVars>
      </dgm:prSet>
      <dgm:spPr/>
    </dgm:pt>
    <dgm:pt modelId="{1C51881C-8259-4D01-B83C-DE4AEADF1C6B}" type="pres">
      <dgm:prSet presAssocID="{B1AF1751-F5DB-4EC1-B4EF-569B448D98FF}" presName="rootComposite" presStyleCnt="0"/>
      <dgm:spPr/>
    </dgm:pt>
    <dgm:pt modelId="{EE96353E-9BC7-4BA4-9CA6-ACFC1D251649}" type="pres">
      <dgm:prSet presAssocID="{B1AF1751-F5DB-4EC1-B4EF-569B448D98FF}" presName="rootText" presStyleLbl="node2" presStyleIdx="0" presStyleCnt="5" custScaleX="142587" custScaleY="171408" custLinFactY="11100" custLinFactNeighborX="81836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37F88C-6766-4F7B-BF4F-743AC51DD9C7}" type="pres">
      <dgm:prSet presAssocID="{B1AF1751-F5DB-4EC1-B4EF-569B448D98FF}" presName="rootConnector" presStyleLbl="node2" presStyleIdx="0" presStyleCnt="5"/>
      <dgm:spPr/>
      <dgm:t>
        <a:bodyPr/>
        <a:lstStyle/>
        <a:p>
          <a:endParaRPr lang="ru-RU"/>
        </a:p>
      </dgm:t>
    </dgm:pt>
    <dgm:pt modelId="{0FE4D22B-A050-44CC-BC52-4D359AC1918B}" type="pres">
      <dgm:prSet presAssocID="{B1AF1751-F5DB-4EC1-B4EF-569B448D98FF}" presName="hierChild4" presStyleCnt="0"/>
      <dgm:spPr/>
    </dgm:pt>
    <dgm:pt modelId="{054BD0F3-3F1D-4390-A815-FB6DCDA6C63A}" type="pres">
      <dgm:prSet presAssocID="{B1AF1751-F5DB-4EC1-B4EF-569B448D98FF}" presName="hierChild5" presStyleCnt="0"/>
      <dgm:spPr/>
    </dgm:pt>
    <dgm:pt modelId="{B9EF18B2-86AB-49BC-97EE-E81DF1BA6113}" type="pres">
      <dgm:prSet presAssocID="{FC065C7A-B1F1-4F1A-A75F-F7890AEC06E7}" presName="Name37" presStyleLbl="parChTrans1D2" presStyleIdx="1" presStyleCnt="5"/>
      <dgm:spPr/>
      <dgm:t>
        <a:bodyPr/>
        <a:lstStyle/>
        <a:p>
          <a:endParaRPr lang="ru-RU"/>
        </a:p>
      </dgm:t>
    </dgm:pt>
    <dgm:pt modelId="{9085AC7F-BDEA-4F78-AB0F-779EDC5A7B9F}" type="pres">
      <dgm:prSet presAssocID="{A24685A8-D1D8-49D3-AA31-0CCE6DD56E4E}" presName="hierRoot2" presStyleCnt="0">
        <dgm:presLayoutVars>
          <dgm:hierBranch val="init"/>
        </dgm:presLayoutVars>
      </dgm:prSet>
      <dgm:spPr/>
    </dgm:pt>
    <dgm:pt modelId="{DD0D9BC5-479B-46A1-BA3B-B7A3A48BC0FE}" type="pres">
      <dgm:prSet presAssocID="{A24685A8-D1D8-49D3-AA31-0CCE6DD56E4E}" presName="rootComposite" presStyleCnt="0"/>
      <dgm:spPr/>
    </dgm:pt>
    <dgm:pt modelId="{E2E7F4D4-E595-4A15-9544-AF59EA4085CD}" type="pres">
      <dgm:prSet presAssocID="{A24685A8-D1D8-49D3-AA31-0CCE6DD56E4E}" presName="rootText" presStyleLbl="node2" presStyleIdx="1" presStyleCnt="5" custScaleX="190031" custScaleY="239764" custLinFactY="-94941" custLinFactNeighborX="4943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9E68E8-0ADF-4D66-863B-AA8C23ACD7DD}" type="pres">
      <dgm:prSet presAssocID="{A24685A8-D1D8-49D3-AA31-0CCE6DD56E4E}" presName="rootConnector" presStyleLbl="node2" presStyleIdx="1" presStyleCnt="5"/>
      <dgm:spPr/>
      <dgm:t>
        <a:bodyPr/>
        <a:lstStyle/>
        <a:p>
          <a:endParaRPr lang="ru-RU"/>
        </a:p>
      </dgm:t>
    </dgm:pt>
    <dgm:pt modelId="{3F336DEC-66F4-424B-9316-352A93125185}" type="pres">
      <dgm:prSet presAssocID="{A24685A8-D1D8-49D3-AA31-0CCE6DD56E4E}" presName="hierChild4" presStyleCnt="0"/>
      <dgm:spPr/>
    </dgm:pt>
    <dgm:pt modelId="{A8E58843-8092-4B6F-BF8A-7769B107E8FC}" type="pres">
      <dgm:prSet presAssocID="{A24685A8-D1D8-49D3-AA31-0CCE6DD56E4E}" presName="hierChild5" presStyleCnt="0"/>
      <dgm:spPr/>
    </dgm:pt>
    <dgm:pt modelId="{A57B73D5-CCFF-4286-9B67-7ABD73354356}" type="pres">
      <dgm:prSet presAssocID="{8C51A39B-6044-4B18-9DFD-79C9A7642108}" presName="Name37" presStyleLbl="parChTrans1D2" presStyleIdx="2" presStyleCnt="5"/>
      <dgm:spPr/>
      <dgm:t>
        <a:bodyPr/>
        <a:lstStyle/>
        <a:p>
          <a:endParaRPr lang="ru-RU"/>
        </a:p>
      </dgm:t>
    </dgm:pt>
    <dgm:pt modelId="{76F55935-DE7B-45C4-B644-16F22E4F0125}" type="pres">
      <dgm:prSet presAssocID="{3686105D-0772-4006-8724-6564F8F24C1A}" presName="hierRoot2" presStyleCnt="0">
        <dgm:presLayoutVars>
          <dgm:hierBranch val="init"/>
        </dgm:presLayoutVars>
      </dgm:prSet>
      <dgm:spPr/>
    </dgm:pt>
    <dgm:pt modelId="{10F00D04-C1C5-4F00-9D50-D7A07D2F2166}" type="pres">
      <dgm:prSet presAssocID="{3686105D-0772-4006-8724-6564F8F24C1A}" presName="rootComposite" presStyleCnt="0"/>
      <dgm:spPr/>
    </dgm:pt>
    <dgm:pt modelId="{2E24022F-3C60-4948-80FA-DE6196CE8DA6}" type="pres">
      <dgm:prSet presAssocID="{3686105D-0772-4006-8724-6564F8F24C1A}" presName="rootText" presStyleLbl="node2" presStyleIdx="2" presStyleCnt="5" custScaleX="176737" custScaleY="201120" custLinFactNeighborX="12692" custLinFactNeighborY="947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DB5E52-FE7A-4087-9C0B-FFAC42EE8BCA}" type="pres">
      <dgm:prSet presAssocID="{3686105D-0772-4006-8724-6564F8F24C1A}" presName="rootConnector" presStyleLbl="node2" presStyleIdx="2" presStyleCnt="5"/>
      <dgm:spPr/>
      <dgm:t>
        <a:bodyPr/>
        <a:lstStyle/>
        <a:p>
          <a:endParaRPr lang="ru-RU"/>
        </a:p>
      </dgm:t>
    </dgm:pt>
    <dgm:pt modelId="{456FF453-37B1-4111-8741-75B037C19179}" type="pres">
      <dgm:prSet presAssocID="{3686105D-0772-4006-8724-6564F8F24C1A}" presName="hierChild4" presStyleCnt="0"/>
      <dgm:spPr/>
    </dgm:pt>
    <dgm:pt modelId="{630D0C12-4916-4F22-BC76-D2A8A3C98E04}" type="pres">
      <dgm:prSet presAssocID="{3686105D-0772-4006-8724-6564F8F24C1A}" presName="hierChild5" presStyleCnt="0"/>
      <dgm:spPr/>
    </dgm:pt>
    <dgm:pt modelId="{8592E3B2-A5B7-452E-96A4-3FE552EA0182}" type="pres">
      <dgm:prSet presAssocID="{47C2409C-F919-43A3-98D4-F9E7532D03DF}" presName="Name37" presStyleLbl="parChTrans1D2" presStyleIdx="3" presStyleCnt="5"/>
      <dgm:spPr/>
      <dgm:t>
        <a:bodyPr/>
        <a:lstStyle/>
        <a:p>
          <a:endParaRPr lang="ru-RU"/>
        </a:p>
      </dgm:t>
    </dgm:pt>
    <dgm:pt modelId="{64779687-147D-4DF9-B8E3-44C81F0796A2}" type="pres">
      <dgm:prSet presAssocID="{4136F31C-7A40-4A3C-B1A2-482B1D116A89}" presName="hierRoot2" presStyleCnt="0">
        <dgm:presLayoutVars>
          <dgm:hierBranch val="init"/>
        </dgm:presLayoutVars>
      </dgm:prSet>
      <dgm:spPr/>
    </dgm:pt>
    <dgm:pt modelId="{FEBE77FA-C652-4183-86DD-9B614FB9B8EE}" type="pres">
      <dgm:prSet presAssocID="{4136F31C-7A40-4A3C-B1A2-482B1D116A89}" presName="rootComposite" presStyleCnt="0"/>
      <dgm:spPr/>
    </dgm:pt>
    <dgm:pt modelId="{BD0C68D5-48F0-4A9A-8DBF-D307BD2CD4F1}" type="pres">
      <dgm:prSet presAssocID="{4136F31C-7A40-4A3C-B1A2-482B1D116A89}" presName="rootText" presStyleLbl="node2" presStyleIdx="3" presStyleCnt="5" custScaleX="186301" custScaleY="185339" custLinFactY="-90956" custLinFactNeighborX="852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0C91DA-E41F-4D32-9A69-067623738930}" type="pres">
      <dgm:prSet presAssocID="{4136F31C-7A40-4A3C-B1A2-482B1D116A89}" presName="rootConnector" presStyleLbl="node2" presStyleIdx="3" presStyleCnt="5"/>
      <dgm:spPr/>
      <dgm:t>
        <a:bodyPr/>
        <a:lstStyle/>
        <a:p>
          <a:endParaRPr lang="ru-RU"/>
        </a:p>
      </dgm:t>
    </dgm:pt>
    <dgm:pt modelId="{3C2D015E-FDDD-4C72-9A55-0AC73B6986A3}" type="pres">
      <dgm:prSet presAssocID="{4136F31C-7A40-4A3C-B1A2-482B1D116A89}" presName="hierChild4" presStyleCnt="0"/>
      <dgm:spPr/>
    </dgm:pt>
    <dgm:pt modelId="{5796F808-8F35-4A63-A3AB-84E3AB951559}" type="pres">
      <dgm:prSet presAssocID="{4136F31C-7A40-4A3C-B1A2-482B1D116A89}" presName="hierChild5" presStyleCnt="0"/>
      <dgm:spPr/>
    </dgm:pt>
    <dgm:pt modelId="{C64DE426-790B-4BDF-893F-EC4149C938AC}" type="pres">
      <dgm:prSet presAssocID="{6FC7E6F1-A78A-42E2-A899-905684FFAD4E}" presName="Name37" presStyleLbl="parChTrans1D2" presStyleIdx="4" presStyleCnt="5"/>
      <dgm:spPr/>
      <dgm:t>
        <a:bodyPr/>
        <a:lstStyle/>
        <a:p>
          <a:endParaRPr lang="ru-RU"/>
        </a:p>
      </dgm:t>
    </dgm:pt>
    <dgm:pt modelId="{229D68B2-B946-427A-9C97-A72F2EF550D1}" type="pres">
      <dgm:prSet presAssocID="{5C5D1D71-D5E1-4D63-A1C9-E8D9A6AE0238}" presName="hierRoot2" presStyleCnt="0">
        <dgm:presLayoutVars>
          <dgm:hierBranch val="init"/>
        </dgm:presLayoutVars>
      </dgm:prSet>
      <dgm:spPr/>
    </dgm:pt>
    <dgm:pt modelId="{93C2D8D4-A976-4383-81F3-523A261B93C4}" type="pres">
      <dgm:prSet presAssocID="{5C5D1D71-D5E1-4D63-A1C9-E8D9A6AE0238}" presName="rootComposite" presStyleCnt="0"/>
      <dgm:spPr/>
    </dgm:pt>
    <dgm:pt modelId="{881EDB36-C572-46A5-90C3-47001A050EE0}" type="pres">
      <dgm:prSet presAssocID="{5C5D1D71-D5E1-4D63-A1C9-E8D9A6AE0238}" presName="rootText" presStyleLbl="node2" presStyleIdx="4" presStyleCnt="5" custScaleX="165818" custScaleY="175810" custLinFactY="13747" custLinFactNeighborX="-94641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69AEE-8B6C-4CB6-BAA0-FA0FDC5C416D}" type="pres">
      <dgm:prSet presAssocID="{5C5D1D71-D5E1-4D63-A1C9-E8D9A6AE0238}" presName="rootConnector" presStyleLbl="node2" presStyleIdx="4" presStyleCnt="5"/>
      <dgm:spPr/>
      <dgm:t>
        <a:bodyPr/>
        <a:lstStyle/>
        <a:p>
          <a:endParaRPr lang="ru-RU"/>
        </a:p>
      </dgm:t>
    </dgm:pt>
    <dgm:pt modelId="{0E8A49EF-1599-47BD-A859-6703848B2A95}" type="pres">
      <dgm:prSet presAssocID="{5C5D1D71-D5E1-4D63-A1C9-E8D9A6AE0238}" presName="hierChild4" presStyleCnt="0"/>
      <dgm:spPr/>
    </dgm:pt>
    <dgm:pt modelId="{BCA18637-4815-4C40-8D6F-51AD6D861F6F}" type="pres">
      <dgm:prSet presAssocID="{5C5D1D71-D5E1-4D63-A1C9-E8D9A6AE0238}" presName="hierChild5" presStyleCnt="0"/>
      <dgm:spPr/>
    </dgm:pt>
    <dgm:pt modelId="{2D0BCAD9-A7F1-4E04-A66F-90E604A1EB14}" type="pres">
      <dgm:prSet presAssocID="{9C32DABC-1BFA-4341-97D0-4506C95232FE}" presName="hierChild3" presStyleCnt="0"/>
      <dgm:spPr/>
    </dgm:pt>
  </dgm:ptLst>
  <dgm:cxnLst>
    <dgm:cxn modelId="{6895B5C3-CB67-471B-9A27-9B95EA55A317}" type="presOf" srcId="{6FC7E6F1-A78A-42E2-A899-905684FFAD4E}" destId="{C64DE426-790B-4BDF-893F-EC4149C938AC}" srcOrd="0" destOrd="0" presId="urn:microsoft.com/office/officeart/2005/8/layout/orgChart1"/>
    <dgm:cxn modelId="{A4353003-7D57-4221-9E3D-13E663A6CFB7}" type="presOf" srcId="{3686105D-0772-4006-8724-6564F8F24C1A}" destId="{2E24022F-3C60-4948-80FA-DE6196CE8DA6}" srcOrd="0" destOrd="0" presId="urn:microsoft.com/office/officeart/2005/8/layout/orgChart1"/>
    <dgm:cxn modelId="{16993FCF-BB2A-4823-9F92-4F3F688A1144}" type="presOf" srcId="{9C32DABC-1BFA-4341-97D0-4506C95232FE}" destId="{1885E57C-8EED-443E-8047-E1589A0F3128}" srcOrd="0" destOrd="0" presId="urn:microsoft.com/office/officeart/2005/8/layout/orgChart1"/>
    <dgm:cxn modelId="{E6E6B262-98C4-42E0-AE20-9A926170950E}" type="presOf" srcId="{5C5D1D71-D5E1-4D63-A1C9-E8D9A6AE0238}" destId="{4C169AEE-8B6C-4CB6-BAA0-FA0FDC5C416D}" srcOrd="1" destOrd="0" presId="urn:microsoft.com/office/officeart/2005/8/layout/orgChart1"/>
    <dgm:cxn modelId="{890B2BAE-844F-438A-A266-7C1C9BCE9299}" type="presOf" srcId="{3686105D-0772-4006-8724-6564F8F24C1A}" destId="{4ADB5E52-FE7A-4087-9C0B-FFAC42EE8BCA}" srcOrd="1" destOrd="0" presId="urn:microsoft.com/office/officeart/2005/8/layout/orgChart1"/>
    <dgm:cxn modelId="{95F38684-CEE8-4F31-9616-C5028C267F0A}" type="presOf" srcId="{B1AF1751-F5DB-4EC1-B4EF-569B448D98FF}" destId="{0937F88C-6766-4F7B-BF4F-743AC51DD9C7}" srcOrd="1" destOrd="0" presId="urn:microsoft.com/office/officeart/2005/8/layout/orgChart1"/>
    <dgm:cxn modelId="{DF91A374-00CF-4F19-BA44-FCC8520EED87}" type="presOf" srcId="{8C51A39B-6044-4B18-9DFD-79C9A7642108}" destId="{A57B73D5-CCFF-4286-9B67-7ABD73354356}" srcOrd="0" destOrd="0" presId="urn:microsoft.com/office/officeart/2005/8/layout/orgChart1"/>
    <dgm:cxn modelId="{54AEB235-5F53-40A1-89F5-2A4F49E27F3D}" type="presOf" srcId="{A24685A8-D1D8-49D3-AA31-0CCE6DD56E4E}" destId="{D49E68E8-0ADF-4D66-863B-AA8C23ACD7DD}" srcOrd="1" destOrd="0" presId="urn:microsoft.com/office/officeart/2005/8/layout/orgChart1"/>
    <dgm:cxn modelId="{9BF4C347-84ED-4149-8DF8-007EE6690147}" srcId="{9C32DABC-1BFA-4341-97D0-4506C95232FE}" destId="{3686105D-0772-4006-8724-6564F8F24C1A}" srcOrd="2" destOrd="0" parTransId="{8C51A39B-6044-4B18-9DFD-79C9A7642108}" sibTransId="{91EEE100-B7C2-4B52-A131-513CC475F5A4}"/>
    <dgm:cxn modelId="{8C514033-2608-428D-9E24-447B06C2AE83}" srcId="{9C32DABC-1BFA-4341-97D0-4506C95232FE}" destId="{B1AF1751-F5DB-4EC1-B4EF-569B448D98FF}" srcOrd="0" destOrd="0" parTransId="{B7883749-5557-4FCA-9FF1-FC092CDFC6C8}" sibTransId="{890CFE12-706A-4684-BB0A-E31E1E230A85}"/>
    <dgm:cxn modelId="{FFCF3877-73F6-4EDA-802A-79D3CACAE07D}" type="presOf" srcId="{9C32DABC-1BFA-4341-97D0-4506C95232FE}" destId="{F8401BE9-49DD-4D5A-BD30-95FDABBFB722}" srcOrd="1" destOrd="0" presId="urn:microsoft.com/office/officeart/2005/8/layout/orgChart1"/>
    <dgm:cxn modelId="{3E51F4D3-DD0C-4815-89CB-4E5D86E6B66F}" type="presOf" srcId="{39A37EAE-B048-437F-8B28-A4E289035DAE}" destId="{9C249ECD-54F1-4B0E-8A54-BE29DFBC5124}" srcOrd="0" destOrd="0" presId="urn:microsoft.com/office/officeart/2005/8/layout/orgChart1"/>
    <dgm:cxn modelId="{9B26F017-7B95-4F48-9B71-71ED3B52C358}" type="presOf" srcId="{5C5D1D71-D5E1-4D63-A1C9-E8D9A6AE0238}" destId="{881EDB36-C572-46A5-90C3-47001A050EE0}" srcOrd="0" destOrd="0" presId="urn:microsoft.com/office/officeart/2005/8/layout/orgChart1"/>
    <dgm:cxn modelId="{1BBADE6E-769F-4218-9FDE-C8567C82D1B0}" type="presOf" srcId="{A24685A8-D1D8-49D3-AA31-0CCE6DD56E4E}" destId="{E2E7F4D4-E595-4A15-9544-AF59EA4085CD}" srcOrd="0" destOrd="0" presId="urn:microsoft.com/office/officeart/2005/8/layout/orgChart1"/>
    <dgm:cxn modelId="{4BE20720-D6EC-43F8-BD51-A216A093D1D7}" srcId="{9C32DABC-1BFA-4341-97D0-4506C95232FE}" destId="{5C5D1D71-D5E1-4D63-A1C9-E8D9A6AE0238}" srcOrd="4" destOrd="0" parTransId="{6FC7E6F1-A78A-42E2-A899-905684FFAD4E}" sibTransId="{60EBEE6E-9BBC-4521-AAB8-678F164B1559}"/>
    <dgm:cxn modelId="{82F43E91-4471-40F0-93EB-455B956C7BA5}" srcId="{9C32DABC-1BFA-4341-97D0-4506C95232FE}" destId="{A24685A8-D1D8-49D3-AA31-0CCE6DD56E4E}" srcOrd="1" destOrd="0" parTransId="{FC065C7A-B1F1-4F1A-A75F-F7890AEC06E7}" sibTransId="{ED687E89-855E-41D2-B8FE-2C01CA4F9FFC}"/>
    <dgm:cxn modelId="{70D00EE1-B6B6-4083-B862-86BC79302A8E}" type="presOf" srcId="{FC065C7A-B1F1-4F1A-A75F-F7890AEC06E7}" destId="{B9EF18B2-86AB-49BC-97EE-E81DF1BA6113}" srcOrd="0" destOrd="0" presId="urn:microsoft.com/office/officeart/2005/8/layout/orgChart1"/>
    <dgm:cxn modelId="{7FB185F6-0DC4-4E35-9244-F5B406A136BA}" srcId="{39A37EAE-B048-437F-8B28-A4E289035DAE}" destId="{9C32DABC-1BFA-4341-97D0-4506C95232FE}" srcOrd="0" destOrd="0" parTransId="{9B3F5810-C74C-446A-BC7F-232829DF95BB}" sibTransId="{29FA3476-787B-4530-88C2-771E8D060E26}"/>
    <dgm:cxn modelId="{442F6A26-B21C-43DD-9A38-78556FC7FF59}" type="presOf" srcId="{4136F31C-7A40-4A3C-B1A2-482B1D116A89}" destId="{BD0C68D5-48F0-4A9A-8DBF-D307BD2CD4F1}" srcOrd="0" destOrd="0" presId="urn:microsoft.com/office/officeart/2005/8/layout/orgChart1"/>
    <dgm:cxn modelId="{208EB909-1401-4E01-B68D-2327A2424FFB}" type="presOf" srcId="{47C2409C-F919-43A3-98D4-F9E7532D03DF}" destId="{8592E3B2-A5B7-452E-96A4-3FE552EA0182}" srcOrd="0" destOrd="0" presId="urn:microsoft.com/office/officeart/2005/8/layout/orgChart1"/>
    <dgm:cxn modelId="{803026D9-921C-4B16-94A4-C9E38B03F198}" type="presOf" srcId="{B1AF1751-F5DB-4EC1-B4EF-569B448D98FF}" destId="{EE96353E-9BC7-4BA4-9CA6-ACFC1D251649}" srcOrd="0" destOrd="0" presId="urn:microsoft.com/office/officeart/2005/8/layout/orgChart1"/>
    <dgm:cxn modelId="{D67672C3-220C-4D1C-BC4C-7018FF9E574B}" srcId="{9C32DABC-1BFA-4341-97D0-4506C95232FE}" destId="{4136F31C-7A40-4A3C-B1A2-482B1D116A89}" srcOrd="3" destOrd="0" parTransId="{47C2409C-F919-43A3-98D4-F9E7532D03DF}" sibTransId="{309BE11C-9A0C-4E86-94B6-1108050C1994}"/>
    <dgm:cxn modelId="{0407A364-DE61-445E-9442-932006D1E5D2}" type="presOf" srcId="{B7883749-5557-4FCA-9FF1-FC092CDFC6C8}" destId="{E3FF48E4-EDF0-47A6-B65F-5313653ACFD5}" srcOrd="0" destOrd="0" presId="urn:microsoft.com/office/officeart/2005/8/layout/orgChart1"/>
    <dgm:cxn modelId="{3DA033E3-1B53-4E9A-AB45-F49422FF075B}" type="presOf" srcId="{4136F31C-7A40-4A3C-B1A2-482B1D116A89}" destId="{EA0C91DA-E41F-4D32-9A69-067623738930}" srcOrd="1" destOrd="0" presId="urn:microsoft.com/office/officeart/2005/8/layout/orgChart1"/>
    <dgm:cxn modelId="{FEE7AD41-BB60-418E-8F36-2C647F106D1D}" type="presParOf" srcId="{9C249ECD-54F1-4B0E-8A54-BE29DFBC5124}" destId="{8E87E61A-CDCC-427A-A980-E73AC3469FE4}" srcOrd="0" destOrd="0" presId="urn:microsoft.com/office/officeart/2005/8/layout/orgChart1"/>
    <dgm:cxn modelId="{149CD00F-9F15-44C7-B4C9-4C642C343659}" type="presParOf" srcId="{8E87E61A-CDCC-427A-A980-E73AC3469FE4}" destId="{D29AE0D5-C403-41FC-B0CE-2BEF17A39038}" srcOrd="0" destOrd="0" presId="urn:microsoft.com/office/officeart/2005/8/layout/orgChart1"/>
    <dgm:cxn modelId="{941C6A76-20E7-4722-BFF4-77BE4F826C3E}" type="presParOf" srcId="{D29AE0D5-C403-41FC-B0CE-2BEF17A39038}" destId="{1885E57C-8EED-443E-8047-E1589A0F3128}" srcOrd="0" destOrd="0" presId="urn:microsoft.com/office/officeart/2005/8/layout/orgChart1"/>
    <dgm:cxn modelId="{C9D149A1-C397-4E6A-8A84-228940EDD01D}" type="presParOf" srcId="{D29AE0D5-C403-41FC-B0CE-2BEF17A39038}" destId="{F8401BE9-49DD-4D5A-BD30-95FDABBFB722}" srcOrd="1" destOrd="0" presId="urn:microsoft.com/office/officeart/2005/8/layout/orgChart1"/>
    <dgm:cxn modelId="{7AEA2DC8-6E59-4C54-9002-B126394F86B0}" type="presParOf" srcId="{8E87E61A-CDCC-427A-A980-E73AC3469FE4}" destId="{05FB65B6-BC7D-45A4-8BA3-C851B1E5D337}" srcOrd="1" destOrd="0" presId="urn:microsoft.com/office/officeart/2005/8/layout/orgChart1"/>
    <dgm:cxn modelId="{36634996-A478-4BC3-9637-F4757C4480A1}" type="presParOf" srcId="{05FB65B6-BC7D-45A4-8BA3-C851B1E5D337}" destId="{E3FF48E4-EDF0-47A6-B65F-5313653ACFD5}" srcOrd="0" destOrd="0" presId="urn:microsoft.com/office/officeart/2005/8/layout/orgChart1"/>
    <dgm:cxn modelId="{87BDFD6F-8C4A-4B8A-BDBB-45A49EADDB37}" type="presParOf" srcId="{05FB65B6-BC7D-45A4-8BA3-C851B1E5D337}" destId="{8D7B1F8E-FB3B-470E-B114-1CB020BC3B5B}" srcOrd="1" destOrd="0" presId="urn:microsoft.com/office/officeart/2005/8/layout/orgChart1"/>
    <dgm:cxn modelId="{A8351126-837A-4570-87CF-DBF9D39483F7}" type="presParOf" srcId="{8D7B1F8E-FB3B-470E-B114-1CB020BC3B5B}" destId="{1C51881C-8259-4D01-B83C-DE4AEADF1C6B}" srcOrd="0" destOrd="0" presId="urn:microsoft.com/office/officeart/2005/8/layout/orgChart1"/>
    <dgm:cxn modelId="{0A1B854A-DB72-4628-B675-0C83173CA92B}" type="presParOf" srcId="{1C51881C-8259-4D01-B83C-DE4AEADF1C6B}" destId="{EE96353E-9BC7-4BA4-9CA6-ACFC1D251649}" srcOrd="0" destOrd="0" presId="urn:microsoft.com/office/officeart/2005/8/layout/orgChart1"/>
    <dgm:cxn modelId="{77CAF59F-84A5-4A26-AF3A-B17262AA2CB3}" type="presParOf" srcId="{1C51881C-8259-4D01-B83C-DE4AEADF1C6B}" destId="{0937F88C-6766-4F7B-BF4F-743AC51DD9C7}" srcOrd="1" destOrd="0" presId="urn:microsoft.com/office/officeart/2005/8/layout/orgChart1"/>
    <dgm:cxn modelId="{179847F8-4BF8-460D-9CF3-4B21F08FC31D}" type="presParOf" srcId="{8D7B1F8E-FB3B-470E-B114-1CB020BC3B5B}" destId="{0FE4D22B-A050-44CC-BC52-4D359AC1918B}" srcOrd="1" destOrd="0" presId="urn:microsoft.com/office/officeart/2005/8/layout/orgChart1"/>
    <dgm:cxn modelId="{71C02482-8EED-4B45-9371-F325B1CF69A1}" type="presParOf" srcId="{8D7B1F8E-FB3B-470E-B114-1CB020BC3B5B}" destId="{054BD0F3-3F1D-4390-A815-FB6DCDA6C63A}" srcOrd="2" destOrd="0" presId="urn:microsoft.com/office/officeart/2005/8/layout/orgChart1"/>
    <dgm:cxn modelId="{4EA98430-3A40-4839-B83D-285F5A102D86}" type="presParOf" srcId="{05FB65B6-BC7D-45A4-8BA3-C851B1E5D337}" destId="{B9EF18B2-86AB-49BC-97EE-E81DF1BA6113}" srcOrd="2" destOrd="0" presId="urn:microsoft.com/office/officeart/2005/8/layout/orgChart1"/>
    <dgm:cxn modelId="{1C3AD4E8-E60F-410B-B786-9C714385B1E2}" type="presParOf" srcId="{05FB65B6-BC7D-45A4-8BA3-C851B1E5D337}" destId="{9085AC7F-BDEA-4F78-AB0F-779EDC5A7B9F}" srcOrd="3" destOrd="0" presId="urn:microsoft.com/office/officeart/2005/8/layout/orgChart1"/>
    <dgm:cxn modelId="{3BD12ABE-6386-4ADE-9154-C5E8F870F753}" type="presParOf" srcId="{9085AC7F-BDEA-4F78-AB0F-779EDC5A7B9F}" destId="{DD0D9BC5-479B-46A1-BA3B-B7A3A48BC0FE}" srcOrd="0" destOrd="0" presId="urn:microsoft.com/office/officeart/2005/8/layout/orgChart1"/>
    <dgm:cxn modelId="{719D2FE3-D5DB-4F88-A93C-4A6A6AB1017C}" type="presParOf" srcId="{DD0D9BC5-479B-46A1-BA3B-B7A3A48BC0FE}" destId="{E2E7F4D4-E595-4A15-9544-AF59EA4085CD}" srcOrd="0" destOrd="0" presId="urn:microsoft.com/office/officeart/2005/8/layout/orgChart1"/>
    <dgm:cxn modelId="{45402E5F-9BB5-46D7-8526-97BF7A9DCC3A}" type="presParOf" srcId="{DD0D9BC5-479B-46A1-BA3B-B7A3A48BC0FE}" destId="{D49E68E8-0ADF-4D66-863B-AA8C23ACD7DD}" srcOrd="1" destOrd="0" presId="urn:microsoft.com/office/officeart/2005/8/layout/orgChart1"/>
    <dgm:cxn modelId="{54DB3933-0D4E-4609-A6C6-276F623A8A4A}" type="presParOf" srcId="{9085AC7F-BDEA-4F78-AB0F-779EDC5A7B9F}" destId="{3F336DEC-66F4-424B-9316-352A93125185}" srcOrd="1" destOrd="0" presId="urn:microsoft.com/office/officeart/2005/8/layout/orgChart1"/>
    <dgm:cxn modelId="{D931C993-C8F0-4D53-8E11-A4DBDB60EB64}" type="presParOf" srcId="{9085AC7F-BDEA-4F78-AB0F-779EDC5A7B9F}" destId="{A8E58843-8092-4B6F-BF8A-7769B107E8FC}" srcOrd="2" destOrd="0" presId="urn:microsoft.com/office/officeart/2005/8/layout/orgChart1"/>
    <dgm:cxn modelId="{4E5121F0-5A36-44D0-BEC7-AEC7DB33C66D}" type="presParOf" srcId="{05FB65B6-BC7D-45A4-8BA3-C851B1E5D337}" destId="{A57B73D5-CCFF-4286-9B67-7ABD73354356}" srcOrd="4" destOrd="0" presId="urn:microsoft.com/office/officeart/2005/8/layout/orgChart1"/>
    <dgm:cxn modelId="{33C33F96-6115-41B7-A3B4-57AE33345A67}" type="presParOf" srcId="{05FB65B6-BC7D-45A4-8BA3-C851B1E5D337}" destId="{76F55935-DE7B-45C4-B644-16F22E4F0125}" srcOrd="5" destOrd="0" presId="urn:microsoft.com/office/officeart/2005/8/layout/orgChart1"/>
    <dgm:cxn modelId="{CC2C1867-89C9-4B1B-BD2B-A85A4F9C017D}" type="presParOf" srcId="{76F55935-DE7B-45C4-B644-16F22E4F0125}" destId="{10F00D04-C1C5-4F00-9D50-D7A07D2F2166}" srcOrd="0" destOrd="0" presId="urn:microsoft.com/office/officeart/2005/8/layout/orgChart1"/>
    <dgm:cxn modelId="{6D3F170E-9B77-472A-AA84-20D8E1C92989}" type="presParOf" srcId="{10F00D04-C1C5-4F00-9D50-D7A07D2F2166}" destId="{2E24022F-3C60-4948-80FA-DE6196CE8DA6}" srcOrd="0" destOrd="0" presId="urn:microsoft.com/office/officeart/2005/8/layout/orgChart1"/>
    <dgm:cxn modelId="{3EC03224-0723-4CA2-BAE6-DF3AECC8572E}" type="presParOf" srcId="{10F00D04-C1C5-4F00-9D50-D7A07D2F2166}" destId="{4ADB5E52-FE7A-4087-9C0B-FFAC42EE8BCA}" srcOrd="1" destOrd="0" presId="urn:microsoft.com/office/officeart/2005/8/layout/orgChart1"/>
    <dgm:cxn modelId="{56BBCAD1-9E32-4226-9B6F-74677C0A635D}" type="presParOf" srcId="{76F55935-DE7B-45C4-B644-16F22E4F0125}" destId="{456FF453-37B1-4111-8741-75B037C19179}" srcOrd="1" destOrd="0" presId="urn:microsoft.com/office/officeart/2005/8/layout/orgChart1"/>
    <dgm:cxn modelId="{2BC72131-525D-4E11-9A02-8CB6E2EEC820}" type="presParOf" srcId="{76F55935-DE7B-45C4-B644-16F22E4F0125}" destId="{630D0C12-4916-4F22-BC76-D2A8A3C98E04}" srcOrd="2" destOrd="0" presId="urn:microsoft.com/office/officeart/2005/8/layout/orgChart1"/>
    <dgm:cxn modelId="{3E2F09C6-4E72-4F1C-BCEF-AECE4484EDF1}" type="presParOf" srcId="{05FB65B6-BC7D-45A4-8BA3-C851B1E5D337}" destId="{8592E3B2-A5B7-452E-96A4-3FE552EA0182}" srcOrd="6" destOrd="0" presId="urn:microsoft.com/office/officeart/2005/8/layout/orgChart1"/>
    <dgm:cxn modelId="{5ADA33E1-2D3A-4501-9E5D-88E87F7A8B65}" type="presParOf" srcId="{05FB65B6-BC7D-45A4-8BA3-C851B1E5D337}" destId="{64779687-147D-4DF9-B8E3-44C81F0796A2}" srcOrd="7" destOrd="0" presId="urn:microsoft.com/office/officeart/2005/8/layout/orgChart1"/>
    <dgm:cxn modelId="{991BD25B-0FC7-436B-BBAF-B508E11D1A18}" type="presParOf" srcId="{64779687-147D-4DF9-B8E3-44C81F0796A2}" destId="{FEBE77FA-C652-4183-86DD-9B614FB9B8EE}" srcOrd="0" destOrd="0" presId="urn:microsoft.com/office/officeart/2005/8/layout/orgChart1"/>
    <dgm:cxn modelId="{0F8A8637-BB62-4D3C-A759-30752DE79219}" type="presParOf" srcId="{FEBE77FA-C652-4183-86DD-9B614FB9B8EE}" destId="{BD0C68D5-48F0-4A9A-8DBF-D307BD2CD4F1}" srcOrd="0" destOrd="0" presId="urn:microsoft.com/office/officeart/2005/8/layout/orgChart1"/>
    <dgm:cxn modelId="{36508F50-A3C7-47A0-BF90-DA7130B81AEB}" type="presParOf" srcId="{FEBE77FA-C652-4183-86DD-9B614FB9B8EE}" destId="{EA0C91DA-E41F-4D32-9A69-067623738930}" srcOrd="1" destOrd="0" presId="urn:microsoft.com/office/officeart/2005/8/layout/orgChart1"/>
    <dgm:cxn modelId="{334007D7-8F3F-46A6-8A13-A074CCA1513F}" type="presParOf" srcId="{64779687-147D-4DF9-B8E3-44C81F0796A2}" destId="{3C2D015E-FDDD-4C72-9A55-0AC73B6986A3}" srcOrd="1" destOrd="0" presId="urn:microsoft.com/office/officeart/2005/8/layout/orgChart1"/>
    <dgm:cxn modelId="{08D5A077-B352-4267-A53F-60AE97F62EB2}" type="presParOf" srcId="{64779687-147D-4DF9-B8E3-44C81F0796A2}" destId="{5796F808-8F35-4A63-A3AB-84E3AB951559}" srcOrd="2" destOrd="0" presId="urn:microsoft.com/office/officeart/2005/8/layout/orgChart1"/>
    <dgm:cxn modelId="{34B71DC8-2E60-40C0-86A3-B96F2D8E3551}" type="presParOf" srcId="{05FB65B6-BC7D-45A4-8BA3-C851B1E5D337}" destId="{C64DE426-790B-4BDF-893F-EC4149C938AC}" srcOrd="8" destOrd="0" presId="urn:microsoft.com/office/officeart/2005/8/layout/orgChart1"/>
    <dgm:cxn modelId="{86E66AE0-BE23-4CD7-B21D-FE13A2BB58B2}" type="presParOf" srcId="{05FB65B6-BC7D-45A4-8BA3-C851B1E5D337}" destId="{229D68B2-B946-427A-9C97-A72F2EF550D1}" srcOrd="9" destOrd="0" presId="urn:microsoft.com/office/officeart/2005/8/layout/orgChart1"/>
    <dgm:cxn modelId="{747F0126-DD02-4233-83E5-1FFB917AF000}" type="presParOf" srcId="{229D68B2-B946-427A-9C97-A72F2EF550D1}" destId="{93C2D8D4-A976-4383-81F3-523A261B93C4}" srcOrd="0" destOrd="0" presId="urn:microsoft.com/office/officeart/2005/8/layout/orgChart1"/>
    <dgm:cxn modelId="{367FC242-F242-4D71-9F20-445815935FB8}" type="presParOf" srcId="{93C2D8D4-A976-4383-81F3-523A261B93C4}" destId="{881EDB36-C572-46A5-90C3-47001A050EE0}" srcOrd="0" destOrd="0" presId="urn:microsoft.com/office/officeart/2005/8/layout/orgChart1"/>
    <dgm:cxn modelId="{A17D87CC-CAC3-4ECF-8DBD-7D71055D7C38}" type="presParOf" srcId="{93C2D8D4-A976-4383-81F3-523A261B93C4}" destId="{4C169AEE-8B6C-4CB6-BAA0-FA0FDC5C416D}" srcOrd="1" destOrd="0" presId="urn:microsoft.com/office/officeart/2005/8/layout/orgChart1"/>
    <dgm:cxn modelId="{6EE0DB8A-C94B-4D9B-8936-BC1536E12AF6}" type="presParOf" srcId="{229D68B2-B946-427A-9C97-A72F2EF550D1}" destId="{0E8A49EF-1599-47BD-A859-6703848B2A95}" srcOrd="1" destOrd="0" presId="urn:microsoft.com/office/officeart/2005/8/layout/orgChart1"/>
    <dgm:cxn modelId="{FD02F00B-D18F-40C8-870B-B7D5688860C0}" type="presParOf" srcId="{229D68B2-B946-427A-9C97-A72F2EF550D1}" destId="{BCA18637-4815-4C40-8D6F-51AD6D861F6F}" srcOrd="2" destOrd="0" presId="urn:microsoft.com/office/officeart/2005/8/layout/orgChart1"/>
    <dgm:cxn modelId="{FB4FEDF3-7E91-4F7D-927B-4E5DD501C352}" type="presParOf" srcId="{8E87E61A-CDCC-427A-A980-E73AC3469FE4}" destId="{2D0BCAD9-A7F1-4E04-A66F-90E604A1EB1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FF4FA3-9ACE-46D9-9811-99A8C089909F}" type="doc">
      <dgm:prSet loTypeId="urn:microsoft.com/office/officeart/2005/8/layout/radial3" loCatId="relationship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E246C15A-4B63-445A-BB62-3ADFFF299AE4}">
      <dgm:prSet phldrT="[Текст]"/>
      <dgm:spPr/>
      <dgm:t>
        <a:bodyPr/>
        <a:lstStyle/>
        <a:p>
          <a:r>
            <a:rPr lang="ru-RU" b="1" dirty="0" smtClean="0"/>
            <a:t>Приемы мнемотехники</a:t>
          </a:r>
          <a:endParaRPr lang="ru-RU" b="1" dirty="0"/>
        </a:p>
      </dgm:t>
    </dgm:pt>
    <dgm:pt modelId="{253EB6CD-C0E6-4785-B390-E69AEE2467A7}" type="parTrans" cxnId="{4301BD65-D0B7-4011-B1A3-B2B46A4CE4D7}">
      <dgm:prSet/>
      <dgm:spPr/>
      <dgm:t>
        <a:bodyPr/>
        <a:lstStyle/>
        <a:p>
          <a:endParaRPr lang="ru-RU"/>
        </a:p>
      </dgm:t>
    </dgm:pt>
    <dgm:pt modelId="{1AE24AEF-5BC0-419C-B06C-CF913EE97448}" type="sibTrans" cxnId="{4301BD65-D0B7-4011-B1A3-B2B46A4CE4D7}">
      <dgm:prSet/>
      <dgm:spPr/>
      <dgm:t>
        <a:bodyPr/>
        <a:lstStyle/>
        <a:p>
          <a:endParaRPr lang="ru-RU"/>
        </a:p>
      </dgm:t>
    </dgm:pt>
    <dgm:pt modelId="{B2611754-F781-4912-943C-8208307B2DB3}">
      <dgm:prSet phldrT="[Текст]" custT="1"/>
      <dgm:spPr/>
      <dgm:t>
        <a:bodyPr/>
        <a:lstStyle/>
        <a:p>
          <a:r>
            <a:rPr lang="ru-RU" sz="2400" dirty="0" smtClean="0"/>
            <a:t>модели</a:t>
          </a:r>
          <a:endParaRPr lang="ru-RU" sz="2400" dirty="0"/>
        </a:p>
      </dgm:t>
    </dgm:pt>
    <dgm:pt modelId="{A21BD619-83FD-426A-A30B-6E5F75541865}" type="parTrans" cxnId="{F1AB2AAA-CB69-4EC7-88C2-73E9C6E3F5A2}">
      <dgm:prSet/>
      <dgm:spPr/>
      <dgm:t>
        <a:bodyPr/>
        <a:lstStyle/>
        <a:p>
          <a:endParaRPr lang="ru-RU"/>
        </a:p>
      </dgm:t>
    </dgm:pt>
    <dgm:pt modelId="{96874A99-990C-4B92-B456-E44EC2D55ED9}" type="sibTrans" cxnId="{F1AB2AAA-CB69-4EC7-88C2-73E9C6E3F5A2}">
      <dgm:prSet/>
      <dgm:spPr/>
      <dgm:t>
        <a:bodyPr/>
        <a:lstStyle/>
        <a:p>
          <a:endParaRPr lang="ru-RU"/>
        </a:p>
      </dgm:t>
    </dgm:pt>
    <dgm:pt modelId="{737E1DF5-3361-4283-A3BB-1C8B4827605C}">
      <dgm:prSet phldrT="[Текст]" custT="1"/>
      <dgm:spPr/>
      <dgm:t>
        <a:bodyPr/>
        <a:lstStyle/>
        <a:p>
          <a:r>
            <a:rPr lang="ru-RU" sz="2400" dirty="0" err="1" smtClean="0"/>
            <a:t>картинография</a:t>
          </a:r>
          <a:endParaRPr lang="ru-RU" sz="2400" dirty="0"/>
        </a:p>
      </dgm:t>
    </dgm:pt>
    <dgm:pt modelId="{449C45C9-EA80-472B-8B81-B14F9B6BCA80}" type="parTrans" cxnId="{8281FB88-39B5-490E-BD8E-72B19EC61E8E}">
      <dgm:prSet/>
      <dgm:spPr/>
      <dgm:t>
        <a:bodyPr/>
        <a:lstStyle/>
        <a:p>
          <a:endParaRPr lang="ru-RU"/>
        </a:p>
      </dgm:t>
    </dgm:pt>
    <dgm:pt modelId="{E4021171-8443-41A6-9FFD-977B313DE68D}" type="sibTrans" cxnId="{8281FB88-39B5-490E-BD8E-72B19EC61E8E}">
      <dgm:prSet/>
      <dgm:spPr/>
      <dgm:t>
        <a:bodyPr/>
        <a:lstStyle/>
        <a:p>
          <a:endParaRPr lang="ru-RU"/>
        </a:p>
      </dgm:t>
    </dgm:pt>
    <dgm:pt modelId="{DBF7AA50-5A48-4ED1-B60D-8BFDFDCF145A}">
      <dgm:prSet phldrT="[Текст]" custT="1"/>
      <dgm:spPr/>
      <dgm:t>
        <a:bodyPr/>
        <a:lstStyle/>
        <a:p>
          <a:r>
            <a:rPr lang="ru-RU" sz="2400" dirty="0" smtClean="0"/>
            <a:t>коллажи</a:t>
          </a:r>
          <a:endParaRPr lang="ru-RU" sz="2400" dirty="0"/>
        </a:p>
      </dgm:t>
    </dgm:pt>
    <dgm:pt modelId="{FF0D6E7B-E02B-4DE4-85EE-8E1528F912BE}" type="parTrans" cxnId="{165AC5A4-938D-4B6E-ADFF-730514A245FC}">
      <dgm:prSet/>
      <dgm:spPr/>
      <dgm:t>
        <a:bodyPr/>
        <a:lstStyle/>
        <a:p>
          <a:endParaRPr lang="ru-RU"/>
        </a:p>
      </dgm:t>
    </dgm:pt>
    <dgm:pt modelId="{72DBBD22-D6B1-445A-BD68-F86799F7C1C9}" type="sibTrans" cxnId="{165AC5A4-938D-4B6E-ADFF-730514A245FC}">
      <dgm:prSet/>
      <dgm:spPr/>
      <dgm:t>
        <a:bodyPr/>
        <a:lstStyle/>
        <a:p>
          <a:endParaRPr lang="ru-RU"/>
        </a:p>
      </dgm:t>
    </dgm:pt>
    <dgm:pt modelId="{929FF287-8A3D-4A68-A4D5-7C8B3D630D2B}">
      <dgm:prSet phldrT="[Текст]" custT="1"/>
      <dgm:spPr/>
      <dgm:t>
        <a:bodyPr/>
        <a:lstStyle/>
        <a:p>
          <a:r>
            <a:rPr lang="ru-RU" sz="2400" dirty="0" smtClean="0"/>
            <a:t>планы-схемы</a:t>
          </a:r>
          <a:endParaRPr lang="ru-RU" sz="2400" dirty="0"/>
        </a:p>
      </dgm:t>
    </dgm:pt>
    <dgm:pt modelId="{53A7E2ED-D3D7-43EF-B027-4760FE97CAD3}" type="parTrans" cxnId="{0FC5A42B-27C1-4DA5-A835-DBE158775682}">
      <dgm:prSet/>
      <dgm:spPr/>
      <dgm:t>
        <a:bodyPr/>
        <a:lstStyle/>
        <a:p>
          <a:endParaRPr lang="ru-RU"/>
        </a:p>
      </dgm:t>
    </dgm:pt>
    <dgm:pt modelId="{D798A74C-B111-4FB4-9830-688DE86E7953}" type="sibTrans" cxnId="{0FC5A42B-27C1-4DA5-A835-DBE158775682}">
      <dgm:prSet/>
      <dgm:spPr/>
      <dgm:t>
        <a:bodyPr/>
        <a:lstStyle/>
        <a:p>
          <a:endParaRPr lang="ru-RU"/>
        </a:p>
      </dgm:t>
    </dgm:pt>
    <dgm:pt modelId="{8B7B76A9-1FD7-4BCF-86E5-946E6D211DCD}">
      <dgm:prSet phldrT="[Текст]" custT="1"/>
      <dgm:spPr/>
      <dgm:t>
        <a:bodyPr/>
        <a:lstStyle/>
        <a:p>
          <a:r>
            <a:rPr lang="ru-RU" sz="2400" dirty="0" err="1" smtClean="0"/>
            <a:t>мнемотаблицы</a:t>
          </a:r>
          <a:endParaRPr lang="ru-RU" sz="2400" dirty="0"/>
        </a:p>
      </dgm:t>
    </dgm:pt>
    <dgm:pt modelId="{65F442A3-7CCC-45BB-85DB-157C7158B5D7}" type="parTrans" cxnId="{D6DDF8D7-DD37-4995-A659-B6A4308DC498}">
      <dgm:prSet/>
      <dgm:spPr/>
      <dgm:t>
        <a:bodyPr/>
        <a:lstStyle/>
        <a:p>
          <a:endParaRPr lang="ru-RU"/>
        </a:p>
      </dgm:t>
    </dgm:pt>
    <dgm:pt modelId="{281CBEC5-829F-463D-A20F-E345514B469F}" type="sibTrans" cxnId="{D6DDF8D7-DD37-4995-A659-B6A4308DC498}">
      <dgm:prSet/>
      <dgm:spPr/>
      <dgm:t>
        <a:bodyPr/>
        <a:lstStyle/>
        <a:p>
          <a:endParaRPr lang="ru-RU"/>
        </a:p>
      </dgm:t>
    </dgm:pt>
    <dgm:pt modelId="{3D6FC9B2-2677-42C1-90D7-393E184A750E}" type="pres">
      <dgm:prSet presAssocID="{FAFF4FA3-9ACE-46D9-9811-99A8C08990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1D54F1-834A-49B7-8426-D9510A0D5D79}" type="pres">
      <dgm:prSet presAssocID="{FAFF4FA3-9ACE-46D9-9811-99A8C089909F}" presName="radial" presStyleCnt="0">
        <dgm:presLayoutVars>
          <dgm:animLvl val="ctr"/>
        </dgm:presLayoutVars>
      </dgm:prSet>
      <dgm:spPr/>
    </dgm:pt>
    <dgm:pt modelId="{D4631EA8-B066-4B3B-BDEC-17B1AF5F2104}" type="pres">
      <dgm:prSet presAssocID="{E246C15A-4B63-445A-BB62-3ADFFF299AE4}" presName="centerShape" presStyleLbl="vennNode1" presStyleIdx="0" presStyleCnt="6"/>
      <dgm:spPr/>
      <dgm:t>
        <a:bodyPr/>
        <a:lstStyle/>
        <a:p>
          <a:endParaRPr lang="ru-RU"/>
        </a:p>
      </dgm:t>
    </dgm:pt>
    <dgm:pt modelId="{EDA0EC9B-1A62-43D1-9C8A-172714121B45}" type="pres">
      <dgm:prSet presAssocID="{B2611754-F781-4912-943C-8208307B2DB3}" presName="node" presStyleLbl="vennNode1" presStyleIdx="1" presStyleCnt="6" custScaleX="186118" custScaleY="107902" custRadScaleRad="96188" custRadScaleInc="-4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49333-D416-4CC4-91A8-97DB6A9DA8F2}" type="pres">
      <dgm:prSet presAssocID="{737E1DF5-3361-4283-A3BB-1C8B4827605C}" presName="node" presStyleLbl="vennNode1" presStyleIdx="2" presStyleCnt="6" custScaleX="214430" custScaleY="92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566F7-F001-4BE2-A568-E0811699ABEB}" type="pres">
      <dgm:prSet presAssocID="{DBF7AA50-5A48-4ED1-B60D-8BFDFDCF145A}" presName="node" presStyleLbl="vennNode1" presStyleIdx="3" presStyleCnt="6" custScaleX="187047" custScaleY="114308" custRadScaleRad="104443" custRadScaleInc="-24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9E8552-F48A-4894-971E-36779571D53F}" type="pres">
      <dgm:prSet presAssocID="{929FF287-8A3D-4A68-A4D5-7C8B3D630D2B}" presName="node" presStyleLbl="vennNode1" presStyleIdx="4" presStyleCnt="6" custScaleX="192110" custScaleY="116755" custRadScaleRad="103574" custRadScaleInc="1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DAAEE6-FBB9-469F-BB27-7132F1D09586}" type="pres">
      <dgm:prSet presAssocID="{8B7B76A9-1FD7-4BCF-86E5-946E6D211DCD}" presName="node" presStyleLbl="vennNode1" presStyleIdx="5" presStyleCnt="6" custScaleX="209671" custScaleY="89581" custRadScaleRad="109312" custRadScaleInc="-3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8E2A30-10B7-4FE2-8B7E-8ED8796C1B8A}" type="presOf" srcId="{B2611754-F781-4912-943C-8208307B2DB3}" destId="{EDA0EC9B-1A62-43D1-9C8A-172714121B45}" srcOrd="0" destOrd="0" presId="urn:microsoft.com/office/officeart/2005/8/layout/radial3"/>
    <dgm:cxn modelId="{F1AB2AAA-CB69-4EC7-88C2-73E9C6E3F5A2}" srcId="{E246C15A-4B63-445A-BB62-3ADFFF299AE4}" destId="{B2611754-F781-4912-943C-8208307B2DB3}" srcOrd="0" destOrd="0" parTransId="{A21BD619-83FD-426A-A30B-6E5F75541865}" sibTransId="{96874A99-990C-4B92-B456-E44EC2D55ED9}"/>
    <dgm:cxn modelId="{0ACAE34E-6066-4790-958E-4BD018DB1C71}" type="presOf" srcId="{FAFF4FA3-9ACE-46D9-9811-99A8C089909F}" destId="{3D6FC9B2-2677-42C1-90D7-393E184A750E}" srcOrd="0" destOrd="0" presId="urn:microsoft.com/office/officeart/2005/8/layout/radial3"/>
    <dgm:cxn modelId="{4301BD65-D0B7-4011-B1A3-B2B46A4CE4D7}" srcId="{FAFF4FA3-9ACE-46D9-9811-99A8C089909F}" destId="{E246C15A-4B63-445A-BB62-3ADFFF299AE4}" srcOrd="0" destOrd="0" parTransId="{253EB6CD-C0E6-4785-B390-E69AEE2467A7}" sibTransId="{1AE24AEF-5BC0-419C-B06C-CF913EE97448}"/>
    <dgm:cxn modelId="{D6DDF8D7-DD37-4995-A659-B6A4308DC498}" srcId="{E246C15A-4B63-445A-BB62-3ADFFF299AE4}" destId="{8B7B76A9-1FD7-4BCF-86E5-946E6D211DCD}" srcOrd="4" destOrd="0" parTransId="{65F442A3-7CCC-45BB-85DB-157C7158B5D7}" sibTransId="{281CBEC5-829F-463D-A20F-E345514B469F}"/>
    <dgm:cxn modelId="{8281FB88-39B5-490E-BD8E-72B19EC61E8E}" srcId="{E246C15A-4B63-445A-BB62-3ADFFF299AE4}" destId="{737E1DF5-3361-4283-A3BB-1C8B4827605C}" srcOrd="1" destOrd="0" parTransId="{449C45C9-EA80-472B-8B81-B14F9B6BCA80}" sibTransId="{E4021171-8443-41A6-9FFD-977B313DE68D}"/>
    <dgm:cxn modelId="{A108AF4C-B266-4D90-9DCD-5690C0DE026B}" type="presOf" srcId="{E246C15A-4B63-445A-BB62-3ADFFF299AE4}" destId="{D4631EA8-B066-4B3B-BDEC-17B1AF5F2104}" srcOrd="0" destOrd="0" presId="urn:microsoft.com/office/officeart/2005/8/layout/radial3"/>
    <dgm:cxn modelId="{8048979F-709D-4738-ACA5-3EA2FD582614}" type="presOf" srcId="{8B7B76A9-1FD7-4BCF-86E5-946E6D211DCD}" destId="{92DAAEE6-FBB9-469F-BB27-7132F1D09586}" srcOrd="0" destOrd="0" presId="urn:microsoft.com/office/officeart/2005/8/layout/radial3"/>
    <dgm:cxn modelId="{47C1C150-7374-4F9A-B80B-F7CEA110D134}" type="presOf" srcId="{DBF7AA50-5A48-4ED1-B60D-8BFDFDCF145A}" destId="{06D566F7-F001-4BE2-A568-E0811699ABEB}" srcOrd="0" destOrd="0" presId="urn:microsoft.com/office/officeart/2005/8/layout/radial3"/>
    <dgm:cxn modelId="{0FC5A42B-27C1-4DA5-A835-DBE158775682}" srcId="{E246C15A-4B63-445A-BB62-3ADFFF299AE4}" destId="{929FF287-8A3D-4A68-A4D5-7C8B3D630D2B}" srcOrd="3" destOrd="0" parTransId="{53A7E2ED-D3D7-43EF-B027-4760FE97CAD3}" sibTransId="{D798A74C-B111-4FB4-9830-688DE86E7953}"/>
    <dgm:cxn modelId="{165AC5A4-938D-4B6E-ADFF-730514A245FC}" srcId="{E246C15A-4B63-445A-BB62-3ADFFF299AE4}" destId="{DBF7AA50-5A48-4ED1-B60D-8BFDFDCF145A}" srcOrd="2" destOrd="0" parTransId="{FF0D6E7B-E02B-4DE4-85EE-8E1528F912BE}" sibTransId="{72DBBD22-D6B1-445A-BD68-F86799F7C1C9}"/>
    <dgm:cxn modelId="{21E58F13-CAFE-4C73-88A0-8F91DCCA34B2}" type="presOf" srcId="{929FF287-8A3D-4A68-A4D5-7C8B3D630D2B}" destId="{1B9E8552-F48A-4894-971E-36779571D53F}" srcOrd="0" destOrd="0" presId="urn:microsoft.com/office/officeart/2005/8/layout/radial3"/>
    <dgm:cxn modelId="{A4272ED6-C8AC-424F-BFB4-03E6F083D828}" type="presOf" srcId="{737E1DF5-3361-4283-A3BB-1C8B4827605C}" destId="{31C49333-D416-4CC4-91A8-97DB6A9DA8F2}" srcOrd="0" destOrd="0" presId="urn:microsoft.com/office/officeart/2005/8/layout/radial3"/>
    <dgm:cxn modelId="{0349258B-37D7-459F-BBC6-0690B1E02A52}" type="presParOf" srcId="{3D6FC9B2-2677-42C1-90D7-393E184A750E}" destId="{0B1D54F1-834A-49B7-8426-D9510A0D5D79}" srcOrd="0" destOrd="0" presId="urn:microsoft.com/office/officeart/2005/8/layout/radial3"/>
    <dgm:cxn modelId="{92A134B1-61BD-40F2-AEDE-4B022FB68562}" type="presParOf" srcId="{0B1D54F1-834A-49B7-8426-D9510A0D5D79}" destId="{D4631EA8-B066-4B3B-BDEC-17B1AF5F2104}" srcOrd="0" destOrd="0" presId="urn:microsoft.com/office/officeart/2005/8/layout/radial3"/>
    <dgm:cxn modelId="{C901F402-DA76-4680-A169-4E5F64C28F0C}" type="presParOf" srcId="{0B1D54F1-834A-49B7-8426-D9510A0D5D79}" destId="{EDA0EC9B-1A62-43D1-9C8A-172714121B45}" srcOrd="1" destOrd="0" presId="urn:microsoft.com/office/officeart/2005/8/layout/radial3"/>
    <dgm:cxn modelId="{E87841AB-238B-45B2-AEE3-4BC2E900AFE5}" type="presParOf" srcId="{0B1D54F1-834A-49B7-8426-D9510A0D5D79}" destId="{31C49333-D416-4CC4-91A8-97DB6A9DA8F2}" srcOrd="2" destOrd="0" presId="urn:microsoft.com/office/officeart/2005/8/layout/radial3"/>
    <dgm:cxn modelId="{83E808E9-EEE7-4D44-83AA-E89660F4AD95}" type="presParOf" srcId="{0B1D54F1-834A-49B7-8426-D9510A0D5D79}" destId="{06D566F7-F001-4BE2-A568-E0811699ABEB}" srcOrd="3" destOrd="0" presId="urn:microsoft.com/office/officeart/2005/8/layout/radial3"/>
    <dgm:cxn modelId="{FE43E796-4D25-46C7-BB2F-29159AC0E89F}" type="presParOf" srcId="{0B1D54F1-834A-49B7-8426-D9510A0D5D79}" destId="{1B9E8552-F48A-4894-971E-36779571D53F}" srcOrd="4" destOrd="0" presId="urn:microsoft.com/office/officeart/2005/8/layout/radial3"/>
    <dgm:cxn modelId="{ECB0E96F-9F82-46D1-8AEB-9D99EA5A3092}" type="presParOf" srcId="{0B1D54F1-834A-49B7-8426-D9510A0D5D79}" destId="{92DAAEE6-FBB9-469F-BB27-7132F1D09586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3D2B15-06C5-4B9F-9AA6-51A699E5C77F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85A2D2-8966-4F4B-B956-17C9FC68B093}" type="pres">
      <dgm:prSet presAssocID="{203D2B15-06C5-4B9F-9AA6-51A699E5C77F}" presName="compositeShape" presStyleCnt="0">
        <dgm:presLayoutVars>
          <dgm:chMax val="9"/>
          <dgm:dir/>
          <dgm:resizeHandles val="exact"/>
        </dgm:presLayoutVars>
      </dgm:prSet>
      <dgm:spPr/>
    </dgm:pt>
  </dgm:ptLst>
  <dgm:cxnLst>
    <dgm:cxn modelId="{A5C83324-21B9-4DCB-B481-6617E2399F63}" type="presOf" srcId="{203D2B15-06C5-4B9F-9AA6-51A699E5C77F}" destId="{A285A2D2-8966-4F4B-B956-17C9FC68B093}" srcOrd="0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EC8FB-3D22-4AA2-BDCE-F0D668E90993}">
      <dsp:nvSpPr>
        <dsp:cNvPr id="0" name=""/>
        <dsp:cNvSpPr/>
      </dsp:nvSpPr>
      <dsp:spPr>
        <a:xfrm>
          <a:off x="5893237" y="2137946"/>
          <a:ext cx="3229572" cy="193774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слабость вербальной памяти</a:t>
          </a:r>
          <a:endParaRPr lang="ru-RU" sz="2000" kern="1200" dirty="0"/>
        </a:p>
      </dsp:txBody>
      <dsp:txXfrm>
        <a:off x="5893237" y="2137946"/>
        <a:ext cx="3229572" cy="1937743"/>
      </dsp:txXfrm>
    </dsp:sp>
    <dsp:sp modelId="{884924CD-72D3-48BC-8E23-7D49E2847E8C}">
      <dsp:nvSpPr>
        <dsp:cNvPr id="0" name=""/>
        <dsp:cNvSpPr/>
      </dsp:nvSpPr>
      <dsp:spPr>
        <a:xfrm>
          <a:off x="91665" y="64425"/>
          <a:ext cx="3229572" cy="1937743"/>
        </a:xfrm>
        <a:prstGeom prst="rect">
          <a:avLst/>
        </a:prstGeom>
        <a:gradFill rotWithShape="0">
          <a:gsLst>
            <a:gs pos="0">
              <a:schemeClr val="accent5">
                <a:hueOff val="609606"/>
                <a:satOff val="-4861"/>
                <a:lumOff val="-3676"/>
                <a:alphaOff val="0"/>
                <a:tint val="64000"/>
                <a:lumMod val="118000"/>
              </a:schemeClr>
            </a:gs>
            <a:gs pos="100000">
              <a:schemeClr val="accent5">
                <a:hueOff val="609606"/>
                <a:satOff val="-4861"/>
                <a:lumOff val="-3676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низкий уровень умственного развития</a:t>
          </a:r>
          <a:endParaRPr lang="ru-RU" sz="2000" kern="1200" dirty="0"/>
        </a:p>
      </dsp:txBody>
      <dsp:txXfrm>
        <a:off x="91665" y="64425"/>
        <a:ext cx="3229572" cy="1937743"/>
      </dsp:txXfrm>
    </dsp:sp>
    <dsp:sp modelId="{26197A35-E72F-49C6-8B97-5A98F52EA42F}">
      <dsp:nvSpPr>
        <dsp:cNvPr id="0" name=""/>
        <dsp:cNvSpPr/>
      </dsp:nvSpPr>
      <dsp:spPr>
        <a:xfrm>
          <a:off x="3760104" y="51559"/>
          <a:ext cx="3229572" cy="1937743"/>
        </a:xfrm>
        <a:prstGeom prst="rect">
          <a:avLst/>
        </a:prstGeom>
        <a:gradFill rotWithShape="0">
          <a:gsLst>
            <a:gs pos="0">
              <a:schemeClr val="accent5">
                <a:hueOff val="1219212"/>
                <a:satOff val="-9721"/>
                <a:lumOff val="-7353"/>
                <a:alphaOff val="0"/>
                <a:tint val="64000"/>
                <a:lumMod val="118000"/>
              </a:schemeClr>
            </a:gs>
            <a:gs pos="100000">
              <a:schemeClr val="accent5">
                <a:hueOff val="1219212"/>
                <a:satOff val="-9721"/>
                <a:lumOff val="-7353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ограниченность представлений и знаний об окружающем мире</a:t>
          </a:r>
          <a:endParaRPr lang="ru-RU" sz="2000" kern="1200"/>
        </a:p>
      </dsp:txBody>
      <dsp:txXfrm>
        <a:off x="3760104" y="51559"/>
        <a:ext cx="3229572" cy="1937743"/>
      </dsp:txXfrm>
    </dsp:sp>
    <dsp:sp modelId="{9C0B7C48-BFCD-4409-847C-519E11D1B130}">
      <dsp:nvSpPr>
        <dsp:cNvPr id="0" name=""/>
        <dsp:cNvSpPr/>
      </dsp:nvSpPr>
      <dsp:spPr>
        <a:xfrm>
          <a:off x="1869997" y="2234982"/>
          <a:ext cx="3229572" cy="1937743"/>
        </a:xfrm>
        <a:prstGeom prst="rect">
          <a:avLst/>
        </a:prstGeom>
        <a:gradFill rotWithShape="0">
          <a:gsLst>
            <a:gs pos="0">
              <a:schemeClr val="accent5">
                <a:hueOff val="1828819"/>
                <a:satOff val="-14582"/>
                <a:lumOff val="-11029"/>
                <a:alphaOff val="0"/>
                <a:tint val="64000"/>
                <a:lumMod val="118000"/>
              </a:schemeClr>
            </a:gs>
            <a:gs pos="100000">
              <a:schemeClr val="accent5">
                <a:hueOff val="1828819"/>
                <a:satOff val="-14582"/>
                <a:lumOff val="-11029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несформированность интересов</a:t>
          </a:r>
          <a:endParaRPr lang="ru-RU" sz="2000" kern="1200"/>
        </a:p>
      </dsp:txBody>
      <dsp:txXfrm>
        <a:off x="1869997" y="2234982"/>
        <a:ext cx="3229572" cy="1937743"/>
      </dsp:txXfrm>
    </dsp:sp>
    <dsp:sp modelId="{139E3DBF-B4CC-4E24-B329-FDBE84D5964C}">
      <dsp:nvSpPr>
        <dsp:cNvPr id="0" name=""/>
        <dsp:cNvSpPr/>
      </dsp:nvSpPr>
      <dsp:spPr>
        <a:xfrm>
          <a:off x="7421255" y="45564"/>
          <a:ext cx="3229572" cy="1937743"/>
        </a:xfrm>
        <a:prstGeom prst="rect">
          <a:avLst/>
        </a:prstGeom>
        <a:gradFill rotWithShape="0">
          <a:gsLst>
            <a:gs pos="0">
              <a:schemeClr val="accent5">
                <a:hueOff val="2438425"/>
                <a:satOff val="-19443"/>
                <a:lumOff val="-14705"/>
                <a:alphaOff val="0"/>
                <a:tint val="64000"/>
                <a:lumMod val="118000"/>
              </a:schemeClr>
            </a:gs>
            <a:gs pos="100000">
              <a:schemeClr val="accent5">
                <a:hueOff val="2438425"/>
                <a:satOff val="-19443"/>
                <a:lumOff val="-14705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снижение потребности в речевых и социальных контактах</a:t>
          </a:r>
          <a:endParaRPr lang="ru-RU" sz="2000" kern="1200"/>
        </a:p>
      </dsp:txBody>
      <dsp:txXfrm>
        <a:off x="7421255" y="45564"/>
        <a:ext cx="3229572" cy="19377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DE426-790B-4BDF-893F-EC4149C938AC}">
      <dsp:nvSpPr>
        <dsp:cNvPr id="0" name=""/>
        <dsp:cNvSpPr/>
      </dsp:nvSpPr>
      <dsp:spPr>
        <a:xfrm>
          <a:off x="6135965" y="1766194"/>
          <a:ext cx="3765654" cy="2384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8792"/>
              </a:lnTo>
              <a:lnTo>
                <a:pt x="3765654" y="2248792"/>
              </a:lnTo>
              <a:lnTo>
                <a:pt x="3765654" y="2384161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2E3B2-A5B7-452E-96A4-3FE552EA0182}">
      <dsp:nvSpPr>
        <dsp:cNvPr id="0" name=""/>
        <dsp:cNvSpPr/>
      </dsp:nvSpPr>
      <dsp:spPr>
        <a:xfrm>
          <a:off x="6135965" y="1766194"/>
          <a:ext cx="2555183" cy="420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641"/>
              </a:lnTo>
              <a:lnTo>
                <a:pt x="2555183" y="284641"/>
              </a:lnTo>
              <a:lnTo>
                <a:pt x="2555183" y="420009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7B73D5-CCFF-4286-9B67-7ABD73354356}">
      <dsp:nvSpPr>
        <dsp:cNvPr id="0" name=""/>
        <dsp:cNvSpPr/>
      </dsp:nvSpPr>
      <dsp:spPr>
        <a:xfrm>
          <a:off x="6088202" y="1766194"/>
          <a:ext cx="91440" cy="2261962"/>
        </a:xfrm>
        <a:custGeom>
          <a:avLst/>
          <a:gdLst/>
          <a:ahLst/>
          <a:cxnLst/>
          <a:rect l="0" t="0" r="0" b="0"/>
          <a:pathLst>
            <a:path>
              <a:moveTo>
                <a:pt x="47763" y="0"/>
              </a:moveTo>
              <a:lnTo>
                <a:pt x="47763" y="2126593"/>
              </a:lnTo>
              <a:lnTo>
                <a:pt x="45720" y="2126593"/>
              </a:lnTo>
              <a:lnTo>
                <a:pt x="45720" y="2261962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F18B2-86AB-49BC-97EE-E81DF1BA6113}">
      <dsp:nvSpPr>
        <dsp:cNvPr id="0" name=""/>
        <dsp:cNvSpPr/>
      </dsp:nvSpPr>
      <dsp:spPr>
        <a:xfrm>
          <a:off x="3972693" y="1766194"/>
          <a:ext cx="2163272" cy="394321"/>
        </a:xfrm>
        <a:custGeom>
          <a:avLst/>
          <a:gdLst/>
          <a:ahLst/>
          <a:cxnLst/>
          <a:rect l="0" t="0" r="0" b="0"/>
          <a:pathLst>
            <a:path>
              <a:moveTo>
                <a:pt x="2163272" y="0"/>
              </a:moveTo>
              <a:lnTo>
                <a:pt x="2163272" y="258953"/>
              </a:lnTo>
              <a:lnTo>
                <a:pt x="0" y="258953"/>
              </a:lnTo>
              <a:lnTo>
                <a:pt x="0" y="394321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FF48E4-EDF0-47A6-B65F-5313653ACFD5}">
      <dsp:nvSpPr>
        <dsp:cNvPr id="0" name=""/>
        <dsp:cNvSpPr/>
      </dsp:nvSpPr>
      <dsp:spPr>
        <a:xfrm>
          <a:off x="1975544" y="1766194"/>
          <a:ext cx="4160421" cy="2367098"/>
        </a:xfrm>
        <a:custGeom>
          <a:avLst/>
          <a:gdLst/>
          <a:ahLst/>
          <a:cxnLst/>
          <a:rect l="0" t="0" r="0" b="0"/>
          <a:pathLst>
            <a:path>
              <a:moveTo>
                <a:pt x="4160421" y="0"/>
              </a:moveTo>
              <a:lnTo>
                <a:pt x="4160421" y="2231729"/>
              </a:lnTo>
              <a:lnTo>
                <a:pt x="0" y="2231729"/>
              </a:lnTo>
              <a:lnTo>
                <a:pt x="0" y="2367098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5E57C-8EED-443E-8047-E1589A0F3128}">
      <dsp:nvSpPr>
        <dsp:cNvPr id="0" name=""/>
        <dsp:cNvSpPr/>
      </dsp:nvSpPr>
      <dsp:spPr>
        <a:xfrm>
          <a:off x="4684667" y="515125"/>
          <a:ext cx="2902596" cy="12510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Задачи мнемотехники</a:t>
          </a:r>
          <a:endParaRPr lang="ru-RU" sz="2000" kern="1200" dirty="0"/>
        </a:p>
      </dsp:txBody>
      <dsp:txXfrm>
        <a:off x="4684667" y="515125"/>
        <a:ext cx="2902596" cy="1251069"/>
      </dsp:txXfrm>
    </dsp:sp>
    <dsp:sp modelId="{EE96353E-9BC7-4BA4-9CA6-ACFC1D251649}">
      <dsp:nvSpPr>
        <dsp:cNvPr id="0" name=""/>
        <dsp:cNvSpPr/>
      </dsp:nvSpPr>
      <dsp:spPr>
        <a:xfrm>
          <a:off x="1056411" y="4133293"/>
          <a:ext cx="1838265" cy="11049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Обогащение словарного запаса</a:t>
          </a:r>
          <a:endParaRPr lang="ru-RU" sz="2000" kern="1200" dirty="0"/>
        </a:p>
      </dsp:txBody>
      <dsp:txXfrm>
        <a:off x="1056411" y="4133293"/>
        <a:ext cx="1838265" cy="1104916"/>
      </dsp:txXfrm>
    </dsp:sp>
    <dsp:sp modelId="{E2E7F4D4-E595-4A15-9544-AF59EA4085CD}">
      <dsp:nvSpPr>
        <dsp:cNvPr id="0" name=""/>
        <dsp:cNvSpPr/>
      </dsp:nvSpPr>
      <dsp:spPr>
        <a:xfrm>
          <a:off x="2747731" y="2160516"/>
          <a:ext cx="2449924" cy="15455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Расширение представлений об окружающем мире</a:t>
          </a:r>
          <a:endParaRPr lang="ru-RU" sz="2000" kern="1200" dirty="0"/>
        </a:p>
      </dsp:txBody>
      <dsp:txXfrm>
        <a:off x="2747731" y="2160516"/>
        <a:ext cx="2449924" cy="1545547"/>
      </dsp:txXfrm>
    </dsp:sp>
    <dsp:sp modelId="{2E24022F-3C60-4948-80FA-DE6196CE8DA6}">
      <dsp:nvSpPr>
        <dsp:cNvPr id="0" name=""/>
        <dsp:cNvSpPr/>
      </dsp:nvSpPr>
      <dsp:spPr>
        <a:xfrm>
          <a:off x="4994654" y="4028157"/>
          <a:ext cx="2278535" cy="12964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Развитие связной устной речи</a:t>
          </a:r>
          <a:endParaRPr lang="ru-RU" sz="2000" kern="1200" dirty="0"/>
        </a:p>
      </dsp:txBody>
      <dsp:txXfrm>
        <a:off x="4994654" y="4028157"/>
        <a:ext cx="2278535" cy="1296443"/>
      </dsp:txXfrm>
    </dsp:sp>
    <dsp:sp modelId="{BD0C68D5-48F0-4A9A-8DBF-D307BD2CD4F1}">
      <dsp:nvSpPr>
        <dsp:cNvPr id="0" name=""/>
        <dsp:cNvSpPr/>
      </dsp:nvSpPr>
      <dsp:spPr>
        <a:xfrm>
          <a:off x="7490230" y="2186204"/>
          <a:ext cx="2401836" cy="11947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Развитие слуховой и зрительной памяти</a:t>
          </a:r>
          <a:endParaRPr lang="ru-RU" sz="2000" kern="1200" dirty="0"/>
        </a:p>
      </dsp:txBody>
      <dsp:txXfrm>
        <a:off x="7490230" y="2186204"/>
        <a:ext cx="2401836" cy="1194717"/>
      </dsp:txXfrm>
    </dsp:sp>
    <dsp:sp modelId="{881EDB36-C572-46A5-90C3-47001A050EE0}">
      <dsp:nvSpPr>
        <dsp:cNvPr id="0" name=""/>
        <dsp:cNvSpPr/>
      </dsp:nvSpPr>
      <dsp:spPr>
        <a:xfrm>
          <a:off x="8832738" y="4150356"/>
          <a:ext cx="2137764" cy="11332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Развитие внимания</a:t>
          </a:r>
          <a:endParaRPr lang="ru-RU" sz="2000" kern="1200" dirty="0"/>
        </a:p>
      </dsp:txBody>
      <dsp:txXfrm>
        <a:off x="8832738" y="4150356"/>
        <a:ext cx="2137764" cy="1133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31EA8-B066-4B3B-BDEC-17B1AF5F2104}">
      <dsp:nvSpPr>
        <dsp:cNvPr id="0" name=""/>
        <dsp:cNvSpPr/>
      </dsp:nvSpPr>
      <dsp:spPr>
        <a:xfrm>
          <a:off x="4008174" y="1463443"/>
          <a:ext cx="3481698" cy="348169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Приемы мнемотехники</a:t>
          </a:r>
          <a:endParaRPr lang="ru-RU" sz="2500" b="1" kern="1200" dirty="0"/>
        </a:p>
      </dsp:txBody>
      <dsp:txXfrm>
        <a:off x="4518057" y="1973326"/>
        <a:ext cx="2461932" cy="2461932"/>
      </dsp:txXfrm>
    </dsp:sp>
    <dsp:sp modelId="{EDA0EC9B-1A62-43D1-9C8A-172714121B45}">
      <dsp:nvSpPr>
        <dsp:cNvPr id="0" name=""/>
        <dsp:cNvSpPr/>
      </dsp:nvSpPr>
      <dsp:spPr>
        <a:xfrm>
          <a:off x="4000215" y="90259"/>
          <a:ext cx="3240033" cy="187841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139660"/>
                <a:satOff val="-9512"/>
                <a:lumOff val="7035"/>
                <a:alphaOff val="0"/>
                <a:tint val="98000"/>
                <a:lumMod val="114000"/>
              </a:schemeClr>
            </a:gs>
            <a:gs pos="100000">
              <a:schemeClr val="accent1">
                <a:shade val="80000"/>
                <a:alpha val="50000"/>
                <a:hueOff val="139660"/>
                <a:satOff val="-9512"/>
                <a:lumOff val="703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модели</a:t>
          </a:r>
          <a:endParaRPr lang="ru-RU" sz="2400" kern="1200" dirty="0"/>
        </a:p>
      </dsp:txBody>
      <dsp:txXfrm>
        <a:off x="4474707" y="365346"/>
        <a:ext cx="2291049" cy="1328236"/>
      </dsp:txXfrm>
    </dsp:sp>
    <dsp:sp modelId="{31C49333-D416-4CC4-91A8-97DB6A9DA8F2}">
      <dsp:nvSpPr>
        <dsp:cNvPr id="0" name=""/>
        <dsp:cNvSpPr/>
      </dsp:nvSpPr>
      <dsp:spPr>
        <a:xfrm>
          <a:off x="6036695" y="1698875"/>
          <a:ext cx="3732902" cy="161099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279321"/>
                <a:satOff val="-19025"/>
                <a:lumOff val="14070"/>
                <a:alphaOff val="0"/>
                <a:tint val="98000"/>
                <a:lumMod val="114000"/>
              </a:schemeClr>
            </a:gs>
            <a:gs pos="100000">
              <a:schemeClr val="accent1">
                <a:shade val="80000"/>
                <a:alpha val="50000"/>
                <a:hueOff val="279321"/>
                <a:satOff val="-19025"/>
                <a:lumOff val="1407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картинография</a:t>
          </a:r>
          <a:endParaRPr lang="ru-RU" sz="2400" kern="1200" dirty="0"/>
        </a:p>
      </dsp:txBody>
      <dsp:txXfrm>
        <a:off x="6583366" y="1934800"/>
        <a:ext cx="2639560" cy="1139149"/>
      </dsp:txXfrm>
    </dsp:sp>
    <dsp:sp modelId="{06D566F7-F001-4BE2-A568-E0811699ABEB}">
      <dsp:nvSpPr>
        <dsp:cNvPr id="0" name=""/>
        <dsp:cNvSpPr/>
      </dsp:nvSpPr>
      <dsp:spPr>
        <a:xfrm>
          <a:off x="6031783" y="3603860"/>
          <a:ext cx="3256205" cy="198992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418981"/>
                <a:satOff val="-28537"/>
                <a:lumOff val="21105"/>
                <a:alphaOff val="0"/>
                <a:tint val="98000"/>
                <a:lumMod val="114000"/>
              </a:schemeClr>
            </a:gs>
            <a:gs pos="100000">
              <a:schemeClr val="accent1">
                <a:shade val="80000"/>
                <a:alpha val="50000"/>
                <a:hueOff val="418981"/>
                <a:satOff val="-28537"/>
                <a:lumOff val="2110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коллажи</a:t>
          </a:r>
          <a:endParaRPr lang="ru-RU" sz="2400" kern="1200" dirty="0"/>
        </a:p>
      </dsp:txBody>
      <dsp:txXfrm>
        <a:off x="6508643" y="3895278"/>
        <a:ext cx="2302485" cy="1407093"/>
      </dsp:txXfrm>
    </dsp:sp>
    <dsp:sp modelId="{1B9E8552-F48A-4894-971E-36779571D53F}">
      <dsp:nvSpPr>
        <dsp:cNvPr id="0" name=""/>
        <dsp:cNvSpPr/>
      </dsp:nvSpPr>
      <dsp:spPr>
        <a:xfrm>
          <a:off x="2281860" y="3698454"/>
          <a:ext cx="3344345" cy="203252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558642"/>
                <a:satOff val="-38050"/>
                <a:lumOff val="28140"/>
                <a:alphaOff val="0"/>
                <a:tint val="98000"/>
                <a:lumMod val="114000"/>
              </a:schemeClr>
            </a:gs>
            <a:gs pos="100000">
              <a:schemeClr val="accent1">
                <a:shade val="80000"/>
                <a:alpha val="50000"/>
                <a:hueOff val="558642"/>
                <a:satOff val="-38050"/>
                <a:lumOff val="2814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планы-схемы</a:t>
          </a:r>
          <a:endParaRPr lang="ru-RU" sz="2400" kern="1200" dirty="0"/>
        </a:p>
      </dsp:txBody>
      <dsp:txXfrm>
        <a:off x="2771628" y="3996111"/>
        <a:ext cx="2364809" cy="1437214"/>
      </dsp:txXfrm>
    </dsp:sp>
    <dsp:sp modelId="{92DAAEE6-FBB9-469F-BB27-7132F1D09586}">
      <dsp:nvSpPr>
        <dsp:cNvPr id="0" name=""/>
        <dsp:cNvSpPr/>
      </dsp:nvSpPr>
      <dsp:spPr>
        <a:xfrm>
          <a:off x="1538043" y="1763286"/>
          <a:ext cx="3650055" cy="155946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698302"/>
                <a:satOff val="-47562"/>
                <a:lumOff val="35175"/>
                <a:alphaOff val="0"/>
                <a:tint val="98000"/>
                <a:lumMod val="114000"/>
              </a:schemeClr>
            </a:gs>
            <a:gs pos="100000">
              <a:schemeClr val="accent1">
                <a:shade val="80000"/>
                <a:alpha val="50000"/>
                <a:hueOff val="698302"/>
                <a:satOff val="-47562"/>
                <a:lumOff val="3517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мнемотаблицы</a:t>
          </a:r>
          <a:endParaRPr lang="ru-RU" sz="2400" kern="1200" dirty="0"/>
        </a:p>
      </dsp:txBody>
      <dsp:txXfrm>
        <a:off x="2072581" y="1991665"/>
        <a:ext cx="2580979" cy="11027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2112135"/>
            <a:ext cx="8825658" cy="2665245"/>
          </a:xfrm>
        </p:spPr>
        <p:txBody>
          <a:bodyPr/>
          <a:lstStyle/>
          <a:p>
            <a:pPr algn="ctr"/>
            <a:r>
              <a:rPr lang="ru-RU" sz="2800" b="1" dirty="0"/>
              <a:t>Мастер-класс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Использование приемов мнемотехники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в </a:t>
            </a:r>
            <a:r>
              <a:rPr lang="ru-RU" sz="2800" b="1" dirty="0"/>
              <a:t>речевом развитии детей	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младшего школьного возраста с ОВЗ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Учитель начальных классов: Румянцева Оксана Анатольевна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8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4705" y="1313645"/>
            <a:ext cx="10251583" cy="47909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57589" y="2449012"/>
            <a:ext cx="85258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rgbClr val="000000"/>
                </a:solidFill>
                <a:ea typeface="Calibri" panose="020F0502020204030204" pitchFamily="34" charset="0"/>
              </a:rPr>
              <a:t>Мнемотаблица</a:t>
            </a:r>
            <a:r>
              <a:rPr lang="ru-RU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это схема, в которой заложена определенная информация.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8983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448649"/>
              </p:ext>
            </p:extLst>
          </p:nvPr>
        </p:nvGraphicFramePr>
        <p:xfrm>
          <a:off x="682581" y="1661374"/>
          <a:ext cx="10406128" cy="38507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1532"/>
                <a:gridCol w="2601532"/>
                <a:gridCol w="2601532"/>
                <a:gridCol w="2601532"/>
              </a:tblGrid>
              <a:tr h="19253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3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30" y="1867437"/>
            <a:ext cx="1449946" cy="1449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462" y="1794456"/>
            <a:ext cx="1595907" cy="1595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755" y="2022518"/>
            <a:ext cx="1508707" cy="1139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229" y="1827726"/>
            <a:ext cx="1821449" cy="15626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755" y="3881289"/>
            <a:ext cx="1112696" cy="1289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370" y="3810328"/>
            <a:ext cx="2072090" cy="1431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2992" y="3855136"/>
            <a:ext cx="2140232" cy="13866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2909" y="3855136"/>
            <a:ext cx="1364087" cy="13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8338" y="283336"/>
            <a:ext cx="10715223" cy="62333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449" y="4574851"/>
            <a:ext cx="1414578" cy="18202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70" y="4348231"/>
            <a:ext cx="2870530" cy="1992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237" y="3034518"/>
            <a:ext cx="2485091" cy="1452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802" y="437881"/>
            <a:ext cx="2044328" cy="2730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0" y="426625"/>
            <a:ext cx="1998640" cy="1744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527" y="570680"/>
            <a:ext cx="2230526" cy="1900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998" y="1296082"/>
            <a:ext cx="1835239" cy="18352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190" y="2894257"/>
            <a:ext cx="2302368" cy="23023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286" y="5206307"/>
            <a:ext cx="1092970" cy="10929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4500" y="2520078"/>
            <a:ext cx="2044661" cy="14256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5487" y="4206837"/>
            <a:ext cx="1550565" cy="16559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5786" y="4574851"/>
            <a:ext cx="2653192" cy="15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746" y="1076699"/>
            <a:ext cx="8761413" cy="706964"/>
          </a:xfrm>
        </p:spPr>
        <p:txBody>
          <a:bodyPr/>
          <a:lstStyle/>
          <a:p>
            <a:pPr algn="ctr"/>
            <a:r>
              <a:rPr lang="ru-RU" sz="2400" dirty="0"/>
              <a:t>Использование коллажа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процессе развития связной речи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позволяет </a:t>
            </a:r>
            <a:r>
              <a:rPr lang="ru-RU" sz="2400" dirty="0"/>
              <a:t>решать одновременно несколько задач: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624111"/>
              </p:ext>
            </p:extLst>
          </p:nvPr>
        </p:nvGraphicFramePr>
        <p:xfrm>
          <a:off x="1155700" y="2603500"/>
          <a:ext cx="8824913" cy="402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Блок-схема: перфолента 10"/>
          <p:cNvSpPr/>
          <p:nvPr/>
        </p:nvSpPr>
        <p:spPr>
          <a:xfrm>
            <a:off x="914400" y="2781837"/>
            <a:ext cx="4275786" cy="1313645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формировать навык составления описательного рассказа</a:t>
            </a:r>
            <a:endParaRPr lang="ru-RU" dirty="0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3952965" y="4005330"/>
            <a:ext cx="4275786" cy="1313645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развивать память</a:t>
            </a:r>
            <a:endParaRPr lang="ru-RU" dirty="0"/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6924541" y="5363067"/>
            <a:ext cx="4275786" cy="1313645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развивать представления об окружающей действительности</a:t>
            </a:r>
            <a:endParaRPr lang="ru-RU" dirty="0"/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695459" y="5407160"/>
            <a:ext cx="4275786" cy="1313645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обогащать словарь детей</a:t>
            </a:r>
            <a:endParaRPr lang="ru-RU" dirty="0"/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6924541" y="2598045"/>
            <a:ext cx="4275786" cy="1313645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развивать навык установления ассоциативных связей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1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 </a:t>
            </a:r>
            <a:r>
              <a:rPr lang="ru-RU" dirty="0"/>
              <a:t>использования приемов мнемотехники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943176"/>
              </p:ext>
            </p:extLst>
          </p:nvPr>
        </p:nvGraphicFramePr>
        <p:xfrm>
          <a:off x="1323125" y="2665928"/>
          <a:ext cx="9714069" cy="357707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9714069"/>
              </a:tblGrid>
              <a:tr h="833879"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дети активнее работают на занятиях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33879"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пытаются повторить за педагогом текст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75441"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самостоятельно составляют и проговаривают предложения, короткие рассказы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33879">
                <a:tc>
                  <a:txBody>
                    <a:bodyPr/>
                    <a:lstStyle/>
                    <a:p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повысилась концентрация внимания, усидчивость</a:t>
                      </a:r>
                      <a:endParaRPr lang="ru-RU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8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ричинами </a:t>
            </a:r>
            <a:r>
              <a:rPr lang="ru-RU" dirty="0"/>
              <a:t>бедности словарного запаса </a:t>
            </a:r>
            <a:r>
              <a:rPr lang="ru-RU" dirty="0" smtClean="0"/>
              <a:t>детей с ОВЗ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183869"/>
              </p:ext>
            </p:extLst>
          </p:nvPr>
        </p:nvGraphicFramePr>
        <p:xfrm>
          <a:off x="953037" y="2408350"/>
          <a:ext cx="10650828" cy="419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13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71977" y="1379470"/>
            <a:ext cx="9783651" cy="466072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 smtClean="0"/>
              <a:t>	</a:t>
            </a:r>
          </a:p>
          <a:p>
            <a:pPr marL="0" indent="0">
              <a:buNone/>
            </a:pP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indent="0" algn="just">
              <a:buNone/>
            </a:pP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	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Нарушение </a:t>
            </a: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речи </a:t>
            </a:r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– это отклонения от нормы, общепринятой в языковой среде.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5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40158" y="1765837"/>
            <a:ext cx="10290175" cy="3416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endParaRPr lang="ru-RU" sz="3200" b="1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3200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</a:t>
            </a:r>
            <a:r>
              <a:rPr lang="ru-RU" sz="32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Мнемотехника</a:t>
            </a:r>
            <a:r>
              <a:rPr lang="ru-RU" sz="3200" dirty="0" smtClean="0"/>
              <a:t> </a:t>
            </a:r>
            <a:r>
              <a:rPr lang="ru-RU" sz="3200" dirty="0"/>
              <a:t>- это совокупность правил и приемов, облегчающих процесс запоминания информации.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675" y="1351960"/>
            <a:ext cx="7598332" cy="440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3942351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23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5513577"/>
              </p:ext>
            </p:extLst>
          </p:nvPr>
        </p:nvGraphicFramePr>
        <p:xfrm>
          <a:off x="270456" y="373487"/>
          <a:ext cx="11539471" cy="6053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276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254" y="2046581"/>
            <a:ext cx="4872359" cy="2283824"/>
          </a:xfrm>
        </p:spPr>
        <p:txBody>
          <a:bodyPr/>
          <a:lstStyle/>
          <a:p>
            <a:r>
              <a:rPr lang="ru-RU" sz="2400" b="1" dirty="0" err="1"/>
              <a:t>Мнемоквадрат</a:t>
            </a:r>
            <a:r>
              <a:rPr lang="ru-RU" sz="2400" b="1" dirty="0"/>
              <a:t> -</a:t>
            </a:r>
            <a:r>
              <a:rPr lang="ru-RU" sz="2400" dirty="0"/>
              <a:t> это одиночное изображение, которое обозначает одно слово, словосочетание или простое предложение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57622" y="1687132"/>
            <a:ext cx="4185634" cy="35932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981" y="2046581"/>
            <a:ext cx="2870915" cy="28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43/5d/a7/435da770f7ae5a34a1808df8c08b99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72" y="3394273"/>
            <a:ext cx="1531557" cy="153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469" y="1900861"/>
            <a:ext cx="1553565" cy="15535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740" y="2381431"/>
            <a:ext cx="4910995" cy="2283824"/>
          </a:xfrm>
        </p:spPr>
        <p:txBody>
          <a:bodyPr/>
          <a:lstStyle/>
          <a:p>
            <a:r>
              <a:rPr lang="ru-RU" sz="2400" b="1" dirty="0" err="1"/>
              <a:t>Мнемодорожка</a:t>
            </a:r>
            <a:r>
              <a:rPr lang="ru-RU" sz="2400" b="1" dirty="0"/>
              <a:t> - </a:t>
            </a:r>
            <a:r>
              <a:rPr lang="ru-RU" sz="2400" dirty="0"/>
              <a:t>это таблица из четырёх и более клеток, расположенных линейно, по которым можно составить небольшой рассказ.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524480"/>
              </p:ext>
            </p:extLst>
          </p:nvPr>
        </p:nvGraphicFramePr>
        <p:xfrm>
          <a:off x="7469745" y="218939"/>
          <a:ext cx="2677375" cy="63106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7375"/>
              </a:tblGrid>
              <a:tr h="1577662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15776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776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776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469" y="218939"/>
            <a:ext cx="1379925" cy="1379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605" y="5044127"/>
            <a:ext cx="1305157" cy="130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144</TotalTime>
  <Words>165</Words>
  <Application>Microsoft Office PowerPoint</Application>
  <PresentationFormat>Широкоэкранный</PresentationFormat>
  <Paragraphs>40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Ион (конференц-зал)</vt:lpstr>
      <vt:lpstr>Мастер-класс Использование приемов мнемотехники  в речевом развитии детей  младшего школьного возраста с ОВЗ </vt:lpstr>
      <vt:lpstr>Причинами бедности словарного запаса детей с ОВЗ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Мнемоквадрат - это одиночное изображение, которое обозначает одно слово, словосочетание или простое предложение</vt:lpstr>
      <vt:lpstr>Мнемодорожка - это таблица из четырёх и более клеток, расположенных линейно, по которым можно составить небольшой рассказ. </vt:lpstr>
      <vt:lpstr>Презентация PowerPoint</vt:lpstr>
      <vt:lpstr>Презентация PowerPoint</vt:lpstr>
      <vt:lpstr>Презентация PowerPoint</vt:lpstr>
      <vt:lpstr>Использование коллажа  в процессе развития связной речи  позволяет решать одновременно несколько задач: </vt:lpstr>
      <vt:lpstr>Результаты использования приемов мнемотехники 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Использование приемов мнемотехники  в речевом развитии детей  младшего школьного возраста с ОВЗ</dc:title>
  <dc:creator>Lenovo</dc:creator>
  <cp:lastModifiedBy>Lenovo</cp:lastModifiedBy>
  <cp:revision>12</cp:revision>
  <dcterms:created xsi:type="dcterms:W3CDTF">2021-03-02T20:45:47Z</dcterms:created>
  <dcterms:modified xsi:type="dcterms:W3CDTF">2021-03-03T08:33:28Z</dcterms:modified>
</cp:coreProperties>
</file>