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21"/>
  </p:notesMasterIdLst>
  <p:sldIdLst>
    <p:sldId id="259" r:id="rId2"/>
    <p:sldId id="261" r:id="rId3"/>
    <p:sldId id="305" r:id="rId4"/>
    <p:sldId id="307" r:id="rId5"/>
    <p:sldId id="273" r:id="rId6"/>
    <p:sldId id="311" r:id="rId7"/>
    <p:sldId id="316" r:id="rId8"/>
    <p:sldId id="313" r:id="rId9"/>
    <p:sldId id="272" r:id="rId10"/>
    <p:sldId id="30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2273A-CF93-457F-B234-0A249C79EB1C}" type="doc">
      <dgm:prSet loTypeId="urn:microsoft.com/office/officeart/2005/8/layout/radial6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08BA0BB8-A130-4AF0-A140-5E602FE69C5D}">
      <dgm:prSet phldrT="[Текст]"/>
      <dgm:spPr/>
      <dgm:t>
        <a:bodyPr/>
        <a:lstStyle/>
        <a:p>
          <a:r>
            <a:rPr lang="ru-RU" dirty="0" smtClean="0"/>
            <a:t>РЕБЁНОК</a:t>
          </a:r>
          <a:endParaRPr lang="ru-RU" dirty="0"/>
        </a:p>
      </dgm:t>
    </dgm:pt>
    <dgm:pt modelId="{B880D69C-9489-4D89-84AD-4D3C8BB173A1}" type="parTrans" cxnId="{25BE8088-483F-49CD-886C-0E553AFE7341}">
      <dgm:prSet/>
      <dgm:spPr/>
      <dgm:t>
        <a:bodyPr/>
        <a:lstStyle/>
        <a:p>
          <a:endParaRPr lang="ru-RU"/>
        </a:p>
      </dgm:t>
    </dgm:pt>
    <dgm:pt modelId="{4579BFE6-D2E4-4B76-A0D1-8728A750B1C2}" type="sibTrans" cxnId="{25BE8088-483F-49CD-886C-0E553AFE7341}">
      <dgm:prSet/>
      <dgm:spPr/>
      <dgm:t>
        <a:bodyPr/>
        <a:lstStyle/>
        <a:p>
          <a:endParaRPr lang="ru-RU"/>
        </a:p>
      </dgm:t>
    </dgm:pt>
    <dgm:pt modelId="{D75644BC-B166-46DD-AFB8-35549CEDB17A}">
      <dgm:prSet phldrT="[Текст]" custT="1"/>
      <dgm:spPr/>
      <dgm:t>
        <a:bodyPr/>
        <a:lstStyle/>
        <a:p>
          <a:r>
            <a:rPr lang="ru-RU" sz="1100" b="1" dirty="0" smtClean="0"/>
            <a:t>УЧИТЕЛЬ</a:t>
          </a:r>
          <a:endParaRPr lang="ru-RU" sz="1100" b="1" dirty="0"/>
        </a:p>
      </dgm:t>
    </dgm:pt>
    <dgm:pt modelId="{131D3B05-0051-4F02-9F12-9D28B72165CC}" type="parTrans" cxnId="{F349A598-397B-4A81-8192-CBB370EF7CE1}">
      <dgm:prSet/>
      <dgm:spPr/>
      <dgm:t>
        <a:bodyPr/>
        <a:lstStyle/>
        <a:p>
          <a:endParaRPr lang="ru-RU"/>
        </a:p>
      </dgm:t>
    </dgm:pt>
    <dgm:pt modelId="{2B753E32-1DD5-42A3-9FF0-4A4D60DDFF62}" type="sibTrans" cxnId="{F349A598-397B-4A81-8192-CBB370EF7CE1}">
      <dgm:prSet/>
      <dgm:spPr/>
      <dgm:t>
        <a:bodyPr/>
        <a:lstStyle/>
        <a:p>
          <a:endParaRPr lang="ru-RU"/>
        </a:p>
      </dgm:t>
    </dgm:pt>
    <dgm:pt modelId="{77EB07BD-D1D9-483D-80DD-BFCC340E1030}">
      <dgm:prSet phldrT="[Текст]" custT="1"/>
      <dgm:spPr/>
      <dgm:t>
        <a:bodyPr/>
        <a:lstStyle/>
        <a:p>
          <a:r>
            <a:rPr lang="ru-RU" sz="1100" b="1" dirty="0" smtClean="0"/>
            <a:t>ПЕДАГОГ-ПСИХОЛОГ</a:t>
          </a:r>
          <a:endParaRPr lang="ru-RU" sz="1100" b="1" dirty="0"/>
        </a:p>
      </dgm:t>
    </dgm:pt>
    <dgm:pt modelId="{43192F0D-CC12-488D-AD2C-50FEEBA1375C}" type="parTrans" cxnId="{5A03011D-D2C2-4CF0-870E-056C8C295CAC}">
      <dgm:prSet/>
      <dgm:spPr/>
      <dgm:t>
        <a:bodyPr/>
        <a:lstStyle/>
        <a:p>
          <a:endParaRPr lang="ru-RU"/>
        </a:p>
      </dgm:t>
    </dgm:pt>
    <dgm:pt modelId="{436F8A71-0D0F-4585-8F63-A9C70B058882}" type="sibTrans" cxnId="{5A03011D-D2C2-4CF0-870E-056C8C295CAC}">
      <dgm:prSet/>
      <dgm:spPr/>
      <dgm:t>
        <a:bodyPr/>
        <a:lstStyle/>
        <a:p>
          <a:endParaRPr lang="ru-RU"/>
        </a:p>
      </dgm:t>
    </dgm:pt>
    <dgm:pt modelId="{14B12A23-0F61-4D6B-842E-6B02F0506D5C}">
      <dgm:prSet phldrT="[Текст]" custT="1"/>
      <dgm:spPr/>
      <dgm:t>
        <a:bodyPr/>
        <a:lstStyle/>
        <a:p>
          <a:r>
            <a:rPr lang="ru-RU" sz="1100" b="1" dirty="0" smtClean="0"/>
            <a:t>СОЦИАЛЬНЫЙ ПЕДАГОГ</a:t>
          </a:r>
          <a:endParaRPr lang="ru-RU" sz="1100" b="1" dirty="0"/>
        </a:p>
      </dgm:t>
    </dgm:pt>
    <dgm:pt modelId="{00FFFB87-6C72-404F-A7A6-56D61CAE9919}" type="parTrans" cxnId="{59B8B349-0522-4093-913B-99F153F510E4}">
      <dgm:prSet/>
      <dgm:spPr/>
      <dgm:t>
        <a:bodyPr/>
        <a:lstStyle/>
        <a:p>
          <a:endParaRPr lang="ru-RU"/>
        </a:p>
      </dgm:t>
    </dgm:pt>
    <dgm:pt modelId="{0BAE4B5F-D4AB-4F44-9F8B-99AC54FB6F23}" type="sibTrans" cxnId="{59B8B349-0522-4093-913B-99F153F510E4}">
      <dgm:prSet/>
      <dgm:spPr/>
      <dgm:t>
        <a:bodyPr/>
        <a:lstStyle/>
        <a:p>
          <a:endParaRPr lang="ru-RU"/>
        </a:p>
      </dgm:t>
    </dgm:pt>
    <dgm:pt modelId="{D5ED4D0C-8867-4B84-A441-103B1CE17DAB}">
      <dgm:prSet phldrT="[Текст]" custT="1"/>
      <dgm:spPr/>
      <dgm:t>
        <a:bodyPr/>
        <a:lstStyle/>
        <a:p>
          <a:r>
            <a:rPr lang="ru-RU" sz="1100" b="1" dirty="0" smtClean="0"/>
            <a:t>УЧИТЕЛЬ-ЛОГОПЕД</a:t>
          </a:r>
          <a:endParaRPr lang="ru-RU" sz="1100" b="1" dirty="0"/>
        </a:p>
      </dgm:t>
    </dgm:pt>
    <dgm:pt modelId="{6E4DF1E5-2066-4F3C-9FE4-092354CF1263}" type="parTrans" cxnId="{C318FC39-1C01-427E-B1F2-6029E11E3F39}">
      <dgm:prSet/>
      <dgm:spPr/>
      <dgm:t>
        <a:bodyPr/>
        <a:lstStyle/>
        <a:p>
          <a:endParaRPr lang="ru-RU"/>
        </a:p>
      </dgm:t>
    </dgm:pt>
    <dgm:pt modelId="{F388B9B1-93F1-4AB9-8025-C9C062419B7D}" type="sibTrans" cxnId="{C318FC39-1C01-427E-B1F2-6029E11E3F39}">
      <dgm:prSet/>
      <dgm:spPr/>
      <dgm:t>
        <a:bodyPr/>
        <a:lstStyle/>
        <a:p>
          <a:endParaRPr lang="ru-RU"/>
        </a:p>
      </dgm:t>
    </dgm:pt>
    <dgm:pt modelId="{0BD33D46-3E0A-45E3-8E41-BE3590D00A63}">
      <dgm:prSet phldrT="[Текст]" custT="1"/>
      <dgm:spPr/>
      <dgm:t>
        <a:bodyPr/>
        <a:lstStyle/>
        <a:p>
          <a:r>
            <a:rPr lang="ru-RU" sz="1200" b="1" dirty="0" smtClean="0"/>
            <a:t>Классный руководитель</a:t>
          </a:r>
          <a:endParaRPr lang="ru-RU" sz="1200" b="1" dirty="0"/>
        </a:p>
      </dgm:t>
    </dgm:pt>
    <dgm:pt modelId="{81B89B7A-76D3-4547-B6BD-14CC5B0316AB}" type="parTrans" cxnId="{24947D4E-1EB5-4C44-A269-1686FC798E77}">
      <dgm:prSet/>
      <dgm:spPr/>
      <dgm:t>
        <a:bodyPr/>
        <a:lstStyle/>
        <a:p>
          <a:endParaRPr lang="ru-RU"/>
        </a:p>
      </dgm:t>
    </dgm:pt>
    <dgm:pt modelId="{286472AE-8A62-4921-8229-0194FC0BBE0C}" type="sibTrans" cxnId="{24947D4E-1EB5-4C44-A269-1686FC798E77}">
      <dgm:prSet/>
      <dgm:spPr/>
      <dgm:t>
        <a:bodyPr/>
        <a:lstStyle/>
        <a:p>
          <a:endParaRPr lang="ru-RU"/>
        </a:p>
      </dgm:t>
    </dgm:pt>
    <dgm:pt modelId="{595CB515-CF63-411D-9575-F5AF5D49B9A4}">
      <dgm:prSet phldrT="[Текст]" custT="1"/>
      <dgm:spPr/>
      <dgm:t>
        <a:bodyPr/>
        <a:lstStyle/>
        <a:p>
          <a:r>
            <a:rPr lang="ru-RU" sz="1100" b="1" dirty="0" smtClean="0"/>
            <a:t>ВРАЧ (ПЕДИАТР, ДЕФЕКТОЛОГ, ПСИХИАТР И ДР.)</a:t>
          </a:r>
          <a:endParaRPr lang="ru-RU" sz="1100" b="1" dirty="0"/>
        </a:p>
      </dgm:t>
    </dgm:pt>
    <dgm:pt modelId="{D91DEF98-AFF8-4869-9B68-6A9D58B0A6BC}" type="parTrans" cxnId="{CEE6429E-F8C6-4B40-AFDE-1FF342FBDC4D}">
      <dgm:prSet/>
      <dgm:spPr/>
      <dgm:t>
        <a:bodyPr/>
        <a:lstStyle/>
        <a:p>
          <a:endParaRPr lang="ru-RU"/>
        </a:p>
      </dgm:t>
    </dgm:pt>
    <dgm:pt modelId="{377E464B-7C75-44EF-9A4C-D3614969B4D0}" type="sibTrans" cxnId="{CEE6429E-F8C6-4B40-AFDE-1FF342FBDC4D}">
      <dgm:prSet/>
      <dgm:spPr/>
      <dgm:t>
        <a:bodyPr/>
        <a:lstStyle/>
        <a:p>
          <a:endParaRPr lang="ru-RU"/>
        </a:p>
      </dgm:t>
    </dgm:pt>
    <dgm:pt modelId="{95FD0A36-8943-4BBA-BD0A-F8C3AE205DC3}">
      <dgm:prSet custT="1"/>
      <dgm:spPr/>
      <dgm:t>
        <a:bodyPr/>
        <a:lstStyle/>
        <a:p>
          <a:r>
            <a:rPr lang="ru-RU" sz="1100" b="1" dirty="0" smtClean="0"/>
            <a:t>РОДИТЕЛИ</a:t>
          </a:r>
        </a:p>
      </dgm:t>
    </dgm:pt>
    <dgm:pt modelId="{B270E0B2-2F12-45E4-97B9-5B4D4DC68B3A}" type="parTrans" cxnId="{EA439FF9-E8B6-408B-B98E-A79D0ECE40C6}">
      <dgm:prSet/>
      <dgm:spPr/>
      <dgm:t>
        <a:bodyPr/>
        <a:lstStyle/>
        <a:p>
          <a:endParaRPr lang="ru-RU"/>
        </a:p>
      </dgm:t>
    </dgm:pt>
    <dgm:pt modelId="{95C33F62-55B9-456A-BD63-0D2959178C11}" type="sibTrans" cxnId="{EA439FF9-E8B6-408B-B98E-A79D0ECE40C6}">
      <dgm:prSet/>
      <dgm:spPr/>
      <dgm:t>
        <a:bodyPr/>
        <a:lstStyle/>
        <a:p>
          <a:endParaRPr lang="ru-RU"/>
        </a:p>
      </dgm:t>
    </dgm:pt>
    <dgm:pt modelId="{ED058EC5-D392-47A3-9351-DD149B73C4D6}">
      <dgm:prSet custT="1"/>
      <dgm:spPr/>
      <dgm:t>
        <a:bodyPr/>
        <a:lstStyle/>
        <a:p>
          <a:r>
            <a:rPr lang="ru-RU" sz="1100" b="1" dirty="0" smtClean="0"/>
            <a:t>АДМИНИСТРАЦИЯ</a:t>
          </a:r>
        </a:p>
      </dgm:t>
    </dgm:pt>
    <dgm:pt modelId="{C10DED94-B8D2-4723-BF4A-922458CBC6E2}" type="parTrans" cxnId="{31AB20F7-9E24-478B-9CF7-888001F8CC1C}">
      <dgm:prSet/>
      <dgm:spPr/>
      <dgm:t>
        <a:bodyPr/>
        <a:lstStyle/>
        <a:p>
          <a:endParaRPr lang="ru-RU"/>
        </a:p>
      </dgm:t>
    </dgm:pt>
    <dgm:pt modelId="{1D07B523-E03B-42B6-8202-8EA19FAFCABE}" type="sibTrans" cxnId="{31AB20F7-9E24-478B-9CF7-888001F8CC1C}">
      <dgm:prSet/>
      <dgm:spPr/>
      <dgm:t>
        <a:bodyPr/>
        <a:lstStyle/>
        <a:p>
          <a:endParaRPr lang="ru-RU"/>
        </a:p>
      </dgm:t>
    </dgm:pt>
    <dgm:pt modelId="{ABF0CFE5-AFB5-427B-B224-1236640D7ABD}">
      <dgm:prSet/>
      <dgm:spPr/>
      <dgm:t>
        <a:bodyPr/>
        <a:lstStyle/>
        <a:p>
          <a:endParaRPr lang="ru-RU" dirty="0"/>
        </a:p>
      </dgm:t>
    </dgm:pt>
    <dgm:pt modelId="{6ED07B8D-AD67-4238-9712-EC12C41250C0}" type="parTrans" cxnId="{212E3B4C-5FB4-43BD-9302-14F2AD9DFDAC}">
      <dgm:prSet/>
      <dgm:spPr/>
      <dgm:t>
        <a:bodyPr/>
        <a:lstStyle/>
        <a:p>
          <a:endParaRPr lang="ru-RU"/>
        </a:p>
      </dgm:t>
    </dgm:pt>
    <dgm:pt modelId="{C6D17240-569E-4C57-8D99-F5BCC4305B04}" type="sibTrans" cxnId="{212E3B4C-5FB4-43BD-9302-14F2AD9DFDAC}">
      <dgm:prSet/>
      <dgm:spPr/>
      <dgm:t>
        <a:bodyPr/>
        <a:lstStyle/>
        <a:p>
          <a:endParaRPr lang="ru-RU"/>
        </a:p>
      </dgm:t>
    </dgm:pt>
    <dgm:pt modelId="{06BD19B2-26D7-4679-BF0C-F12EAF7ADAB8}" type="pres">
      <dgm:prSet presAssocID="{AC92273A-CF93-457F-B234-0A249C79EB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D4EEE7-011D-4EFE-82D2-4849E9766702}" type="pres">
      <dgm:prSet presAssocID="{08BA0BB8-A130-4AF0-A140-5E602FE69C5D}" presName="centerShape" presStyleLbl="node0" presStyleIdx="0" presStyleCnt="1" custLinFactNeighborX="614" custLinFactNeighborY="-5729"/>
      <dgm:spPr/>
      <dgm:t>
        <a:bodyPr/>
        <a:lstStyle/>
        <a:p>
          <a:endParaRPr lang="ru-RU"/>
        </a:p>
      </dgm:t>
    </dgm:pt>
    <dgm:pt modelId="{7349C81F-098F-4DE1-A87D-E7AE64E0DA7F}" type="pres">
      <dgm:prSet presAssocID="{D75644BC-B166-46DD-AFB8-35549CEDB17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2A1DB-C9CE-4F76-A58F-659D7039B040}" type="pres">
      <dgm:prSet presAssocID="{D75644BC-B166-46DD-AFB8-35549CEDB17A}" presName="dummy" presStyleCnt="0"/>
      <dgm:spPr/>
    </dgm:pt>
    <dgm:pt modelId="{8776608B-6AF1-4C75-930E-D2961096D858}" type="pres">
      <dgm:prSet presAssocID="{2B753E32-1DD5-42A3-9FF0-4A4D60DDF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F638163C-EB5C-4BA1-9EBA-EA325C99AED5}" type="pres">
      <dgm:prSet presAssocID="{77EB07BD-D1D9-483D-80DD-BFCC340E1030}" presName="node" presStyleLbl="node1" presStyleIdx="1" presStyleCnt="8" custScaleX="108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CBC8C-AFE2-4C50-808B-D79545B2A2D9}" type="pres">
      <dgm:prSet presAssocID="{77EB07BD-D1D9-483D-80DD-BFCC340E1030}" presName="dummy" presStyleCnt="0"/>
      <dgm:spPr/>
    </dgm:pt>
    <dgm:pt modelId="{0D7CF812-F824-43F8-A255-45207BF5D13A}" type="pres">
      <dgm:prSet presAssocID="{436F8A71-0D0F-4585-8F63-A9C70B058882}" presName="sibTrans" presStyleLbl="sibTrans2D1" presStyleIdx="1" presStyleCnt="8"/>
      <dgm:spPr/>
      <dgm:t>
        <a:bodyPr/>
        <a:lstStyle/>
        <a:p>
          <a:endParaRPr lang="ru-RU"/>
        </a:p>
      </dgm:t>
    </dgm:pt>
    <dgm:pt modelId="{BF9245F2-F902-46FA-AF7D-60BD5EFCEA42}" type="pres">
      <dgm:prSet presAssocID="{D5ED4D0C-8867-4B84-A441-103B1CE17DAB}" presName="node" presStyleLbl="node1" presStyleIdx="2" presStyleCnt="8" custScaleX="140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967D7-7242-4270-AE57-37FC697E62D8}" type="pres">
      <dgm:prSet presAssocID="{D5ED4D0C-8867-4B84-A441-103B1CE17DAB}" presName="dummy" presStyleCnt="0"/>
      <dgm:spPr/>
    </dgm:pt>
    <dgm:pt modelId="{F67A45E4-AFB2-4C85-93C5-78C01E114EAB}" type="pres">
      <dgm:prSet presAssocID="{F388B9B1-93F1-4AB9-8025-C9C062419B7D}" presName="sibTrans" presStyleLbl="sibTrans2D1" presStyleIdx="2" presStyleCnt="8"/>
      <dgm:spPr/>
      <dgm:t>
        <a:bodyPr/>
        <a:lstStyle/>
        <a:p>
          <a:endParaRPr lang="ru-RU"/>
        </a:p>
      </dgm:t>
    </dgm:pt>
    <dgm:pt modelId="{EA82D5D4-D783-44DE-9CEB-82110C58C749}" type="pres">
      <dgm:prSet presAssocID="{95FD0A36-8943-4BBA-BD0A-F8C3AE205DC3}" presName="node" presStyleLbl="node1" presStyleIdx="3" presStyleCnt="8" custScaleX="14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ACEC1-D99D-4ED3-8568-DAE0F1D35F53}" type="pres">
      <dgm:prSet presAssocID="{95FD0A36-8943-4BBA-BD0A-F8C3AE205DC3}" presName="dummy" presStyleCnt="0"/>
      <dgm:spPr/>
    </dgm:pt>
    <dgm:pt modelId="{CF1945E0-7326-4FC8-BD19-88D64D846722}" type="pres">
      <dgm:prSet presAssocID="{95C33F62-55B9-456A-BD63-0D2959178C11}" presName="sibTrans" presStyleLbl="sibTrans2D1" presStyleIdx="3" presStyleCnt="8"/>
      <dgm:spPr/>
      <dgm:t>
        <a:bodyPr/>
        <a:lstStyle/>
        <a:p>
          <a:endParaRPr lang="ru-RU"/>
        </a:p>
      </dgm:t>
    </dgm:pt>
    <dgm:pt modelId="{43BB61D1-D888-471A-8EB9-883F715915C2}" type="pres">
      <dgm:prSet presAssocID="{ED058EC5-D392-47A3-9351-DD149B73C4D6}" presName="node" presStyleLbl="node1" presStyleIdx="4" presStyleCnt="8" custScaleX="187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4FD49-21CA-40DC-A9D4-F50E9F4E09B7}" type="pres">
      <dgm:prSet presAssocID="{ED058EC5-D392-47A3-9351-DD149B73C4D6}" presName="dummy" presStyleCnt="0"/>
      <dgm:spPr/>
    </dgm:pt>
    <dgm:pt modelId="{CF388737-080F-49DF-B965-7D6E7EDE1348}" type="pres">
      <dgm:prSet presAssocID="{1D07B523-E03B-42B6-8202-8EA19FAFCAB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5E821CA2-9788-49EC-B7A2-C327FB619197}" type="pres">
      <dgm:prSet presAssocID="{0BD33D46-3E0A-45E3-8E41-BE3590D00A63}" presName="node" presStyleLbl="node1" presStyleIdx="5" presStyleCnt="8" custScaleX="13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D6F73-85B5-46AA-9436-3FA6DD7CC562}" type="pres">
      <dgm:prSet presAssocID="{0BD33D46-3E0A-45E3-8E41-BE3590D00A63}" presName="dummy" presStyleCnt="0"/>
      <dgm:spPr/>
    </dgm:pt>
    <dgm:pt modelId="{DA90E6A1-A301-45A8-A04B-FE7D32E0C327}" type="pres">
      <dgm:prSet presAssocID="{286472AE-8A62-4921-8229-0194FC0BBE0C}" presName="sibTrans" presStyleLbl="sibTrans2D1" presStyleIdx="5" presStyleCnt="8"/>
      <dgm:spPr/>
      <dgm:t>
        <a:bodyPr/>
        <a:lstStyle/>
        <a:p>
          <a:endParaRPr lang="ru-RU"/>
        </a:p>
      </dgm:t>
    </dgm:pt>
    <dgm:pt modelId="{76A5C72C-6540-476A-B1DB-E17B6A46A971}" type="pres">
      <dgm:prSet presAssocID="{14B12A23-0F61-4D6B-842E-6B02F0506D5C}" presName="node" presStyleLbl="node1" presStyleIdx="6" presStyleCnt="8" custScaleX="150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742E9-374B-4ADA-96FC-1F9A6268663A}" type="pres">
      <dgm:prSet presAssocID="{14B12A23-0F61-4D6B-842E-6B02F0506D5C}" presName="dummy" presStyleCnt="0"/>
      <dgm:spPr/>
    </dgm:pt>
    <dgm:pt modelId="{C05566D0-AEDB-43F7-BD4B-52B9C90DAE48}" type="pres">
      <dgm:prSet presAssocID="{0BAE4B5F-D4AB-4F44-9F8B-99AC54FB6F23}" presName="sibTrans" presStyleLbl="sibTrans2D1" presStyleIdx="6" presStyleCnt="8"/>
      <dgm:spPr/>
      <dgm:t>
        <a:bodyPr/>
        <a:lstStyle/>
        <a:p>
          <a:endParaRPr lang="ru-RU"/>
        </a:p>
      </dgm:t>
    </dgm:pt>
    <dgm:pt modelId="{4E0D7F30-DEF3-4A5E-93D7-095FA8412319}" type="pres">
      <dgm:prSet presAssocID="{595CB515-CF63-411D-9575-F5AF5D49B9A4}" presName="node" presStyleLbl="node1" presStyleIdx="7" presStyleCnt="8" custScaleX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2D9DD-F6B8-472B-B260-6066B88E5130}" type="pres">
      <dgm:prSet presAssocID="{595CB515-CF63-411D-9575-F5AF5D49B9A4}" presName="dummy" presStyleCnt="0"/>
      <dgm:spPr/>
    </dgm:pt>
    <dgm:pt modelId="{3EE80790-A6F0-4F9B-BAB0-4D81BE9B2A10}" type="pres">
      <dgm:prSet presAssocID="{377E464B-7C75-44EF-9A4C-D3614969B4D0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DFE1C9B8-F158-412E-A1B2-46CFA959AA83}" type="presOf" srcId="{14B12A23-0F61-4D6B-842E-6B02F0506D5C}" destId="{76A5C72C-6540-476A-B1DB-E17B6A46A971}" srcOrd="0" destOrd="0" presId="urn:microsoft.com/office/officeart/2005/8/layout/radial6"/>
    <dgm:cxn modelId="{9D500ED1-20CB-4498-9FB5-B3730CD382BD}" type="presOf" srcId="{D75644BC-B166-46DD-AFB8-35549CEDB17A}" destId="{7349C81F-098F-4DE1-A87D-E7AE64E0DA7F}" srcOrd="0" destOrd="0" presId="urn:microsoft.com/office/officeart/2005/8/layout/radial6"/>
    <dgm:cxn modelId="{31AB20F7-9E24-478B-9CF7-888001F8CC1C}" srcId="{08BA0BB8-A130-4AF0-A140-5E602FE69C5D}" destId="{ED058EC5-D392-47A3-9351-DD149B73C4D6}" srcOrd="4" destOrd="0" parTransId="{C10DED94-B8D2-4723-BF4A-922458CBC6E2}" sibTransId="{1D07B523-E03B-42B6-8202-8EA19FAFCABE}"/>
    <dgm:cxn modelId="{CEE6429E-F8C6-4B40-AFDE-1FF342FBDC4D}" srcId="{08BA0BB8-A130-4AF0-A140-5E602FE69C5D}" destId="{595CB515-CF63-411D-9575-F5AF5D49B9A4}" srcOrd="7" destOrd="0" parTransId="{D91DEF98-AFF8-4869-9B68-6A9D58B0A6BC}" sibTransId="{377E464B-7C75-44EF-9A4C-D3614969B4D0}"/>
    <dgm:cxn modelId="{8147CA24-BFFD-403D-97A7-C8E342FE6204}" type="presOf" srcId="{F388B9B1-93F1-4AB9-8025-C9C062419B7D}" destId="{F67A45E4-AFB2-4C85-93C5-78C01E114EAB}" srcOrd="0" destOrd="0" presId="urn:microsoft.com/office/officeart/2005/8/layout/radial6"/>
    <dgm:cxn modelId="{8E998939-6410-46E3-B5A9-9BA1B6ACBB0E}" type="presOf" srcId="{D5ED4D0C-8867-4B84-A441-103B1CE17DAB}" destId="{BF9245F2-F902-46FA-AF7D-60BD5EFCEA42}" srcOrd="0" destOrd="0" presId="urn:microsoft.com/office/officeart/2005/8/layout/radial6"/>
    <dgm:cxn modelId="{24947D4E-1EB5-4C44-A269-1686FC798E77}" srcId="{08BA0BB8-A130-4AF0-A140-5E602FE69C5D}" destId="{0BD33D46-3E0A-45E3-8E41-BE3590D00A63}" srcOrd="5" destOrd="0" parTransId="{81B89B7A-76D3-4547-B6BD-14CC5B0316AB}" sibTransId="{286472AE-8A62-4921-8229-0194FC0BBE0C}"/>
    <dgm:cxn modelId="{176BFEEE-4693-48A2-AA92-D429D3124627}" type="presOf" srcId="{95C33F62-55B9-456A-BD63-0D2959178C11}" destId="{CF1945E0-7326-4FC8-BD19-88D64D846722}" srcOrd="0" destOrd="0" presId="urn:microsoft.com/office/officeart/2005/8/layout/radial6"/>
    <dgm:cxn modelId="{8376C704-7E52-445E-B434-38A5870E279A}" type="presOf" srcId="{77EB07BD-D1D9-483D-80DD-BFCC340E1030}" destId="{F638163C-EB5C-4BA1-9EBA-EA325C99AED5}" srcOrd="0" destOrd="0" presId="urn:microsoft.com/office/officeart/2005/8/layout/radial6"/>
    <dgm:cxn modelId="{8BD6A3E9-BC13-46F8-9917-82B1B79D384B}" type="presOf" srcId="{ED058EC5-D392-47A3-9351-DD149B73C4D6}" destId="{43BB61D1-D888-471A-8EB9-883F715915C2}" srcOrd="0" destOrd="0" presId="urn:microsoft.com/office/officeart/2005/8/layout/radial6"/>
    <dgm:cxn modelId="{C94C2084-1878-4ADB-A4A6-7702BBD0B330}" type="presOf" srcId="{AC92273A-CF93-457F-B234-0A249C79EB1C}" destId="{06BD19B2-26D7-4679-BF0C-F12EAF7ADAB8}" srcOrd="0" destOrd="0" presId="urn:microsoft.com/office/officeart/2005/8/layout/radial6"/>
    <dgm:cxn modelId="{5A03011D-D2C2-4CF0-870E-056C8C295CAC}" srcId="{08BA0BB8-A130-4AF0-A140-5E602FE69C5D}" destId="{77EB07BD-D1D9-483D-80DD-BFCC340E1030}" srcOrd="1" destOrd="0" parTransId="{43192F0D-CC12-488D-AD2C-50FEEBA1375C}" sibTransId="{436F8A71-0D0F-4585-8F63-A9C70B058882}"/>
    <dgm:cxn modelId="{75B402A1-336C-4AA4-9E3C-8C1764D47CE5}" type="presOf" srcId="{95FD0A36-8943-4BBA-BD0A-F8C3AE205DC3}" destId="{EA82D5D4-D783-44DE-9CEB-82110C58C749}" srcOrd="0" destOrd="0" presId="urn:microsoft.com/office/officeart/2005/8/layout/radial6"/>
    <dgm:cxn modelId="{F349A598-397B-4A81-8192-CBB370EF7CE1}" srcId="{08BA0BB8-A130-4AF0-A140-5E602FE69C5D}" destId="{D75644BC-B166-46DD-AFB8-35549CEDB17A}" srcOrd="0" destOrd="0" parTransId="{131D3B05-0051-4F02-9F12-9D28B72165CC}" sibTransId="{2B753E32-1DD5-42A3-9FF0-4A4D60DDFF62}"/>
    <dgm:cxn modelId="{B9A6858D-670E-4479-87AC-CEEF2B57EB3B}" type="presOf" srcId="{436F8A71-0D0F-4585-8F63-A9C70B058882}" destId="{0D7CF812-F824-43F8-A255-45207BF5D13A}" srcOrd="0" destOrd="0" presId="urn:microsoft.com/office/officeart/2005/8/layout/radial6"/>
    <dgm:cxn modelId="{25BE8088-483F-49CD-886C-0E553AFE7341}" srcId="{AC92273A-CF93-457F-B234-0A249C79EB1C}" destId="{08BA0BB8-A130-4AF0-A140-5E602FE69C5D}" srcOrd="0" destOrd="0" parTransId="{B880D69C-9489-4D89-84AD-4D3C8BB173A1}" sibTransId="{4579BFE6-D2E4-4B76-A0D1-8728A750B1C2}"/>
    <dgm:cxn modelId="{4E8EA121-8960-43BA-8C1D-1450FC9857A1}" type="presOf" srcId="{377E464B-7C75-44EF-9A4C-D3614969B4D0}" destId="{3EE80790-A6F0-4F9B-BAB0-4D81BE9B2A10}" srcOrd="0" destOrd="0" presId="urn:microsoft.com/office/officeart/2005/8/layout/radial6"/>
    <dgm:cxn modelId="{E2782647-CE4E-4E70-8B88-118307C68737}" type="presOf" srcId="{1D07B523-E03B-42B6-8202-8EA19FAFCABE}" destId="{CF388737-080F-49DF-B965-7D6E7EDE1348}" srcOrd="0" destOrd="0" presId="urn:microsoft.com/office/officeart/2005/8/layout/radial6"/>
    <dgm:cxn modelId="{212E3B4C-5FB4-43BD-9302-14F2AD9DFDAC}" srcId="{AC92273A-CF93-457F-B234-0A249C79EB1C}" destId="{ABF0CFE5-AFB5-427B-B224-1236640D7ABD}" srcOrd="1" destOrd="0" parTransId="{6ED07B8D-AD67-4238-9712-EC12C41250C0}" sibTransId="{C6D17240-569E-4C57-8D99-F5BCC4305B04}"/>
    <dgm:cxn modelId="{C318FC39-1C01-427E-B1F2-6029E11E3F39}" srcId="{08BA0BB8-A130-4AF0-A140-5E602FE69C5D}" destId="{D5ED4D0C-8867-4B84-A441-103B1CE17DAB}" srcOrd="2" destOrd="0" parTransId="{6E4DF1E5-2066-4F3C-9FE4-092354CF1263}" sibTransId="{F388B9B1-93F1-4AB9-8025-C9C062419B7D}"/>
    <dgm:cxn modelId="{E476B1A6-3B42-46AF-9A8C-19AD752293DA}" type="presOf" srcId="{286472AE-8A62-4921-8229-0194FC0BBE0C}" destId="{DA90E6A1-A301-45A8-A04B-FE7D32E0C327}" srcOrd="0" destOrd="0" presId="urn:microsoft.com/office/officeart/2005/8/layout/radial6"/>
    <dgm:cxn modelId="{EA439FF9-E8B6-408B-B98E-A79D0ECE40C6}" srcId="{08BA0BB8-A130-4AF0-A140-5E602FE69C5D}" destId="{95FD0A36-8943-4BBA-BD0A-F8C3AE205DC3}" srcOrd="3" destOrd="0" parTransId="{B270E0B2-2F12-45E4-97B9-5B4D4DC68B3A}" sibTransId="{95C33F62-55B9-456A-BD63-0D2959178C11}"/>
    <dgm:cxn modelId="{D189857C-86CE-43B6-8BBF-04FDC0CA7A35}" type="presOf" srcId="{595CB515-CF63-411D-9575-F5AF5D49B9A4}" destId="{4E0D7F30-DEF3-4A5E-93D7-095FA8412319}" srcOrd="0" destOrd="0" presId="urn:microsoft.com/office/officeart/2005/8/layout/radial6"/>
    <dgm:cxn modelId="{839EC278-1873-4DFC-8A0C-F4CD53A48070}" type="presOf" srcId="{0BD33D46-3E0A-45E3-8E41-BE3590D00A63}" destId="{5E821CA2-9788-49EC-B7A2-C327FB619197}" srcOrd="0" destOrd="0" presId="urn:microsoft.com/office/officeart/2005/8/layout/radial6"/>
    <dgm:cxn modelId="{B31B81A9-8D1C-4D22-AC8E-3A4116E1398A}" type="presOf" srcId="{0BAE4B5F-D4AB-4F44-9F8B-99AC54FB6F23}" destId="{C05566D0-AEDB-43F7-BD4B-52B9C90DAE48}" srcOrd="0" destOrd="0" presId="urn:microsoft.com/office/officeart/2005/8/layout/radial6"/>
    <dgm:cxn modelId="{59B8B349-0522-4093-913B-99F153F510E4}" srcId="{08BA0BB8-A130-4AF0-A140-5E602FE69C5D}" destId="{14B12A23-0F61-4D6B-842E-6B02F0506D5C}" srcOrd="6" destOrd="0" parTransId="{00FFFB87-6C72-404F-A7A6-56D61CAE9919}" sibTransId="{0BAE4B5F-D4AB-4F44-9F8B-99AC54FB6F23}"/>
    <dgm:cxn modelId="{7C02A882-738D-422F-9D8B-01D778ECF3C3}" type="presOf" srcId="{08BA0BB8-A130-4AF0-A140-5E602FE69C5D}" destId="{3CD4EEE7-011D-4EFE-82D2-4849E9766702}" srcOrd="0" destOrd="0" presId="urn:microsoft.com/office/officeart/2005/8/layout/radial6"/>
    <dgm:cxn modelId="{9FCBE466-8931-44D7-B941-7E4D432E01BA}" type="presOf" srcId="{2B753E32-1DD5-42A3-9FF0-4A4D60DDFF62}" destId="{8776608B-6AF1-4C75-930E-D2961096D858}" srcOrd="0" destOrd="0" presId="urn:microsoft.com/office/officeart/2005/8/layout/radial6"/>
    <dgm:cxn modelId="{1CF2BA9A-DF22-45A6-81C6-A2045F817C35}" type="presParOf" srcId="{06BD19B2-26D7-4679-BF0C-F12EAF7ADAB8}" destId="{3CD4EEE7-011D-4EFE-82D2-4849E9766702}" srcOrd="0" destOrd="0" presId="urn:microsoft.com/office/officeart/2005/8/layout/radial6"/>
    <dgm:cxn modelId="{864B2C4C-0721-4F89-8736-8263EB229BCB}" type="presParOf" srcId="{06BD19B2-26D7-4679-BF0C-F12EAF7ADAB8}" destId="{7349C81F-098F-4DE1-A87D-E7AE64E0DA7F}" srcOrd="1" destOrd="0" presId="urn:microsoft.com/office/officeart/2005/8/layout/radial6"/>
    <dgm:cxn modelId="{8C55188D-6562-4431-A190-8759A807E6EF}" type="presParOf" srcId="{06BD19B2-26D7-4679-BF0C-F12EAF7ADAB8}" destId="{D962A1DB-C9CE-4F76-A58F-659D7039B040}" srcOrd="2" destOrd="0" presId="urn:microsoft.com/office/officeart/2005/8/layout/radial6"/>
    <dgm:cxn modelId="{863B7A7A-480D-45D5-9FB0-7E96F3646227}" type="presParOf" srcId="{06BD19B2-26D7-4679-BF0C-F12EAF7ADAB8}" destId="{8776608B-6AF1-4C75-930E-D2961096D858}" srcOrd="3" destOrd="0" presId="urn:microsoft.com/office/officeart/2005/8/layout/radial6"/>
    <dgm:cxn modelId="{13158256-A4F2-4DF1-9F58-C5619F617E3F}" type="presParOf" srcId="{06BD19B2-26D7-4679-BF0C-F12EAF7ADAB8}" destId="{F638163C-EB5C-4BA1-9EBA-EA325C99AED5}" srcOrd="4" destOrd="0" presId="urn:microsoft.com/office/officeart/2005/8/layout/radial6"/>
    <dgm:cxn modelId="{21FADBE1-3382-4AB6-9707-F42EBFB5B982}" type="presParOf" srcId="{06BD19B2-26D7-4679-BF0C-F12EAF7ADAB8}" destId="{4BACBC8C-AFE2-4C50-808B-D79545B2A2D9}" srcOrd="5" destOrd="0" presId="urn:microsoft.com/office/officeart/2005/8/layout/radial6"/>
    <dgm:cxn modelId="{41AE6143-64D6-48A2-AA2E-CC8650F49483}" type="presParOf" srcId="{06BD19B2-26D7-4679-BF0C-F12EAF7ADAB8}" destId="{0D7CF812-F824-43F8-A255-45207BF5D13A}" srcOrd="6" destOrd="0" presId="urn:microsoft.com/office/officeart/2005/8/layout/radial6"/>
    <dgm:cxn modelId="{7F92F74F-F5CB-4B33-97A7-399B3B9283AB}" type="presParOf" srcId="{06BD19B2-26D7-4679-BF0C-F12EAF7ADAB8}" destId="{BF9245F2-F902-46FA-AF7D-60BD5EFCEA42}" srcOrd="7" destOrd="0" presId="urn:microsoft.com/office/officeart/2005/8/layout/radial6"/>
    <dgm:cxn modelId="{F9DDE69A-2A38-4BF6-BCDF-94A18CB6738C}" type="presParOf" srcId="{06BD19B2-26D7-4679-BF0C-F12EAF7ADAB8}" destId="{C18967D7-7242-4270-AE57-37FC697E62D8}" srcOrd="8" destOrd="0" presId="urn:microsoft.com/office/officeart/2005/8/layout/radial6"/>
    <dgm:cxn modelId="{8CF7120E-815A-4599-8FDF-991B76EFCEB1}" type="presParOf" srcId="{06BD19B2-26D7-4679-BF0C-F12EAF7ADAB8}" destId="{F67A45E4-AFB2-4C85-93C5-78C01E114EAB}" srcOrd="9" destOrd="0" presId="urn:microsoft.com/office/officeart/2005/8/layout/radial6"/>
    <dgm:cxn modelId="{9514E355-07BB-445A-89C9-CC54F58042E6}" type="presParOf" srcId="{06BD19B2-26D7-4679-BF0C-F12EAF7ADAB8}" destId="{EA82D5D4-D783-44DE-9CEB-82110C58C749}" srcOrd="10" destOrd="0" presId="urn:microsoft.com/office/officeart/2005/8/layout/radial6"/>
    <dgm:cxn modelId="{4D0C8289-F119-4EF2-8DDC-80D92D621A16}" type="presParOf" srcId="{06BD19B2-26D7-4679-BF0C-F12EAF7ADAB8}" destId="{40EACEC1-D99D-4ED3-8568-DAE0F1D35F53}" srcOrd="11" destOrd="0" presId="urn:microsoft.com/office/officeart/2005/8/layout/radial6"/>
    <dgm:cxn modelId="{8DCD95A9-4520-436D-ACE5-D6FC025612FE}" type="presParOf" srcId="{06BD19B2-26D7-4679-BF0C-F12EAF7ADAB8}" destId="{CF1945E0-7326-4FC8-BD19-88D64D846722}" srcOrd="12" destOrd="0" presId="urn:microsoft.com/office/officeart/2005/8/layout/radial6"/>
    <dgm:cxn modelId="{F8D0D0D6-7C5A-4748-BF29-4A76932EDB5E}" type="presParOf" srcId="{06BD19B2-26D7-4679-BF0C-F12EAF7ADAB8}" destId="{43BB61D1-D888-471A-8EB9-883F715915C2}" srcOrd="13" destOrd="0" presId="urn:microsoft.com/office/officeart/2005/8/layout/radial6"/>
    <dgm:cxn modelId="{5FBBAB4F-4FF8-4536-98EA-0539A56BAF25}" type="presParOf" srcId="{06BD19B2-26D7-4679-BF0C-F12EAF7ADAB8}" destId="{AE24FD49-21CA-40DC-A9D4-F50E9F4E09B7}" srcOrd="14" destOrd="0" presId="urn:microsoft.com/office/officeart/2005/8/layout/radial6"/>
    <dgm:cxn modelId="{CB08C605-1838-4947-A69D-EEB9BCF40BF1}" type="presParOf" srcId="{06BD19B2-26D7-4679-BF0C-F12EAF7ADAB8}" destId="{CF388737-080F-49DF-B965-7D6E7EDE1348}" srcOrd="15" destOrd="0" presId="urn:microsoft.com/office/officeart/2005/8/layout/radial6"/>
    <dgm:cxn modelId="{75BF2F4D-2539-44DC-80B4-D4205B6F483F}" type="presParOf" srcId="{06BD19B2-26D7-4679-BF0C-F12EAF7ADAB8}" destId="{5E821CA2-9788-49EC-B7A2-C327FB619197}" srcOrd="16" destOrd="0" presId="urn:microsoft.com/office/officeart/2005/8/layout/radial6"/>
    <dgm:cxn modelId="{28D4AFC3-96D7-473B-93D4-335AFB934BCB}" type="presParOf" srcId="{06BD19B2-26D7-4679-BF0C-F12EAF7ADAB8}" destId="{C66D6F73-85B5-46AA-9436-3FA6DD7CC562}" srcOrd="17" destOrd="0" presId="urn:microsoft.com/office/officeart/2005/8/layout/radial6"/>
    <dgm:cxn modelId="{AC7D2FD7-72D4-4FD2-ACA3-7D512EBB2673}" type="presParOf" srcId="{06BD19B2-26D7-4679-BF0C-F12EAF7ADAB8}" destId="{DA90E6A1-A301-45A8-A04B-FE7D32E0C327}" srcOrd="18" destOrd="0" presId="urn:microsoft.com/office/officeart/2005/8/layout/radial6"/>
    <dgm:cxn modelId="{6B4C5FA8-6E65-4BC1-AAA0-C8C849CCED1C}" type="presParOf" srcId="{06BD19B2-26D7-4679-BF0C-F12EAF7ADAB8}" destId="{76A5C72C-6540-476A-B1DB-E17B6A46A971}" srcOrd="19" destOrd="0" presId="urn:microsoft.com/office/officeart/2005/8/layout/radial6"/>
    <dgm:cxn modelId="{99C2FCB9-F473-40D5-9A40-A911153F3248}" type="presParOf" srcId="{06BD19B2-26D7-4679-BF0C-F12EAF7ADAB8}" destId="{40E742E9-374B-4ADA-96FC-1F9A6268663A}" srcOrd="20" destOrd="0" presId="urn:microsoft.com/office/officeart/2005/8/layout/radial6"/>
    <dgm:cxn modelId="{A3680885-1E05-4453-A51B-0A37A6E817B8}" type="presParOf" srcId="{06BD19B2-26D7-4679-BF0C-F12EAF7ADAB8}" destId="{C05566D0-AEDB-43F7-BD4B-52B9C90DAE48}" srcOrd="21" destOrd="0" presId="urn:microsoft.com/office/officeart/2005/8/layout/radial6"/>
    <dgm:cxn modelId="{D017BFAE-CC34-4639-9B32-D3BD7423CEC6}" type="presParOf" srcId="{06BD19B2-26D7-4679-BF0C-F12EAF7ADAB8}" destId="{4E0D7F30-DEF3-4A5E-93D7-095FA8412319}" srcOrd="22" destOrd="0" presId="urn:microsoft.com/office/officeart/2005/8/layout/radial6"/>
    <dgm:cxn modelId="{318F0273-D24B-42D4-82A0-659F3C2D4086}" type="presParOf" srcId="{06BD19B2-26D7-4679-BF0C-F12EAF7ADAB8}" destId="{D9F2D9DD-F6B8-472B-B260-6066B88E5130}" srcOrd="23" destOrd="0" presId="urn:microsoft.com/office/officeart/2005/8/layout/radial6"/>
    <dgm:cxn modelId="{39EE831F-9C47-485D-8483-048C8503DB75}" type="presParOf" srcId="{06BD19B2-26D7-4679-BF0C-F12EAF7ADAB8}" destId="{3EE80790-A6F0-4F9B-BAB0-4D81BE9B2A1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80790-A6F0-4F9B-BAB0-4D81BE9B2A10}">
      <dsp:nvSpPr>
        <dsp:cNvPr id="0" name=""/>
        <dsp:cNvSpPr/>
      </dsp:nvSpPr>
      <dsp:spPr>
        <a:xfrm>
          <a:off x="1878212" y="535849"/>
          <a:ext cx="4832212" cy="4832212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566D0-AEDB-43F7-BD4B-52B9C90DAE48}">
      <dsp:nvSpPr>
        <dsp:cNvPr id="0" name=""/>
        <dsp:cNvSpPr/>
      </dsp:nvSpPr>
      <dsp:spPr>
        <a:xfrm>
          <a:off x="1878212" y="535849"/>
          <a:ext cx="4832212" cy="4832212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0E6A1-A301-45A8-A04B-FE7D32E0C327}">
      <dsp:nvSpPr>
        <dsp:cNvPr id="0" name=""/>
        <dsp:cNvSpPr/>
      </dsp:nvSpPr>
      <dsp:spPr>
        <a:xfrm>
          <a:off x="1878212" y="535849"/>
          <a:ext cx="4832212" cy="4832212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88737-080F-49DF-B965-7D6E7EDE1348}">
      <dsp:nvSpPr>
        <dsp:cNvPr id="0" name=""/>
        <dsp:cNvSpPr/>
      </dsp:nvSpPr>
      <dsp:spPr>
        <a:xfrm>
          <a:off x="1878212" y="535849"/>
          <a:ext cx="4832212" cy="4832212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945E0-7326-4FC8-BD19-88D64D846722}">
      <dsp:nvSpPr>
        <dsp:cNvPr id="0" name=""/>
        <dsp:cNvSpPr/>
      </dsp:nvSpPr>
      <dsp:spPr>
        <a:xfrm>
          <a:off x="1878212" y="535849"/>
          <a:ext cx="4832212" cy="4832212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A45E4-AFB2-4C85-93C5-78C01E114EAB}">
      <dsp:nvSpPr>
        <dsp:cNvPr id="0" name=""/>
        <dsp:cNvSpPr/>
      </dsp:nvSpPr>
      <dsp:spPr>
        <a:xfrm>
          <a:off x="1878212" y="535849"/>
          <a:ext cx="4832212" cy="4832212"/>
        </a:xfrm>
        <a:prstGeom prst="blockArc">
          <a:avLst>
            <a:gd name="adj1" fmla="val 0"/>
            <a:gd name="adj2" fmla="val 2700000"/>
            <a:gd name="adj3" fmla="val 34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CF812-F824-43F8-A255-45207BF5D13A}">
      <dsp:nvSpPr>
        <dsp:cNvPr id="0" name=""/>
        <dsp:cNvSpPr/>
      </dsp:nvSpPr>
      <dsp:spPr>
        <a:xfrm>
          <a:off x="1878212" y="535849"/>
          <a:ext cx="4832212" cy="4832212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6608B-6AF1-4C75-930E-D2961096D858}">
      <dsp:nvSpPr>
        <dsp:cNvPr id="0" name=""/>
        <dsp:cNvSpPr/>
      </dsp:nvSpPr>
      <dsp:spPr>
        <a:xfrm>
          <a:off x="1878212" y="535849"/>
          <a:ext cx="4832212" cy="4832212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4EEE7-011D-4EFE-82D2-4849E9766702}">
      <dsp:nvSpPr>
        <dsp:cNvPr id="0" name=""/>
        <dsp:cNvSpPr/>
      </dsp:nvSpPr>
      <dsp:spPr>
        <a:xfrm>
          <a:off x="3500613" y="1857004"/>
          <a:ext cx="1645732" cy="1645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РЕБЁНОК</a:t>
          </a:r>
          <a:endParaRPr lang="ru-RU" sz="2200" kern="1200" dirty="0"/>
        </a:p>
      </dsp:txBody>
      <dsp:txXfrm>
        <a:off x="3741625" y="2098016"/>
        <a:ext cx="1163708" cy="1163708"/>
      </dsp:txXfrm>
    </dsp:sp>
    <dsp:sp modelId="{7349C81F-098F-4DE1-A87D-E7AE64E0DA7F}">
      <dsp:nvSpPr>
        <dsp:cNvPr id="0" name=""/>
        <dsp:cNvSpPr/>
      </dsp:nvSpPr>
      <dsp:spPr>
        <a:xfrm>
          <a:off x="3718312" y="1315"/>
          <a:ext cx="1152012" cy="11520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УЧИТЕЛЬ</a:t>
          </a:r>
          <a:endParaRPr lang="ru-RU" sz="1100" b="1" kern="1200" dirty="0"/>
        </a:p>
      </dsp:txBody>
      <dsp:txXfrm>
        <a:off x="3887020" y="170023"/>
        <a:ext cx="814596" cy="814596"/>
      </dsp:txXfrm>
    </dsp:sp>
    <dsp:sp modelId="{F638163C-EB5C-4BA1-9EBA-EA325C99AED5}">
      <dsp:nvSpPr>
        <dsp:cNvPr id="0" name=""/>
        <dsp:cNvSpPr/>
      </dsp:nvSpPr>
      <dsp:spPr>
        <a:xfrm>
          <a:off x="5349059" y="696829"/>
          <a:ext cx="1248758" cy="11520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ПЕДАГОГ-ПСИХОЛОГ</a:t>
          </a:r>
          <a:endParaRPr lang="ru-RU" sz="1100" b="1" kern="1200" dirty="0"/>
        </a:p>
      </dsp:txBody>
      <dsp:txXfrm>
        <a:off x="5531935" y="865537"/>
        <a:ext cx="883006" cy="814596"/>
      </dsp:txXfrm>
    </dsp:sp>
    <dsp:sp modelId="{BF9245F2-F902-46FA-AF7D-60BD5EFCEA42}">
      <dsp:nvSpPr>
        <dsp:cNvPr id="0" name=""/>
        <dsp:cNvSpPr/>
      </dsp:nvSpPr>
      <dsp:spPr>
        <a:xfrm>
          <a:off x="5858742" y="2375949"/>
          <a:ext cx="1620421" cy="11520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УЧИТЕЛЬ-ЛОГОПЕД</a:t>
          </a:r>
          <a:endParaRPr lang="ru-RU" sz="1100" b="1" kern="1200" dirty="0"/>
        </a:p>
      </dsp:txBody>
      <dsp:txXfrm>
        <a:off x="6096047" y="2544657"/>
        <a:ext cx="1145811" cy="814596"/>
      </dsp:txXfrm>
    </dsp:sp>
    <dsp:sp modelId="{EA82D5D4-D783-44DE-9CEB-82110C58C749}">
      <dsp:nvSpPr>
        <dsp:cNvPr id="0" name=""/>
        <dsp:cNvSpPr/>
      </dsp:nvSpPr>
      <dsp:spPr>
        <a:xfrm>
          <a:off x="5115696" y="4055069"/>
          <a:ext cx="1715485" cy="11520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РОДИТЕЛИ</a:t>
          </a:r>
        </a:p>
      </dsp:txBody>
      <dsp:txXfrm>
        <a:off x="5366923" y="4223777"/>
        <a:ext cx="1213031" cy="814596"/>
      </dsp:txXfrm>
    </dsp:sp>
    <dsp:sp modelId="{43BB61D1-D888-471A-8EB9-883F715915C2}">
      <dsp:nvSpPr>
        <dsp:cNvPr id="0" name=""/>
        <dsp:cNvSpPr/>
      </dsp:nvSpPr>
      <dsp:spPr>
        <a:xfrm>
          <a:off x="3214721" y="4750583"/>
          <a:ext cx="2159194" cy="11520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АДМИНИСТРАЦИЯ</a:t>
          </a:r>
        </a:p>
      </dsp:txBody>
      <dsp:txXfrm>
        <a:off x="3530928" y="4919291"/>
        <a:ext cx="1526780" cy="814596"/>
      </dsp:txXfrm>
    </dsp:sp>
    <dsp:sp modelId="{5E821CA2-9788-49EC-B7A2-C327FB619197}">
      <dsp:nvSpPr>
        <dsp:cNvPr id="0" name=""/>
        <dsp:cNvSpPr/>
      </dsp:nvSpPr>
      <dsp:spPr>
        <a:xfrm>
          <a:off x="1815881" y="4055069"/>
          <a:ext cx="1598636" cy="11520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Классный руководитель</a:t>
          </a:r>
          <a:endParaRPr lang="ru-RU" sz="1200" b="1" kern="1200" dirty="0"/>
        </a:p>
      </dsp:txBody>
      <dsp:txXfrm>
        <a:off x="2049996" y="4223777"/>
        <a:ext cx="1130406" cy="814596"/>
      </dsp:txXfrm>
    </dsp:sp>
    <dsp:sp modelId="{76A5C72C-6540-476A-B1DB-E17B6A46A971}">
      <dsp:nvSpPr>
        <dsp:cNvPr id="0" name=""/>
        <dsp:cNvSpPr/>
      </dsp:nvSpPr>
      <dsp:spPr>
        <a:xfrm>
          <a:off x="1053648" y="2375949"/>
          <a:ext cx="1732074" cy="11520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СОЦИАЛЬНЫЙ ПЕДАГОГ</a:t>
          </a:r>
          <a:endParaRPr lang="ru-RU" sz="1100" b="1" kern="1200" dirty="0"/>
        </a:p>
      </dsp:txBody>
      <dsp:txXfrm>
        <a:off x="1307304" y="2544657"/>
        <a:ext cx="1224762" cy="814596"/>
      </dsp:txXfrm>
    </dsp:sp>
    <dsp:sp modelId="{4E0D7F30-DEF3-4A5E-93D7-095FA8412319}">
      <dsp:nvSpPr>
        <dsp:cNvPr id="0" name=""/>
        <dsp:cNvSpPr/>
      </dsp:nvSpPr>
      <dsp:spPr>
        <a:xfrm>
          <a:off x="1790968" y="696829"/>
          <a:ext cx="1648461" cy="11520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ВРАЧ (ПЕДИАТР, ДЕФЕКТОЛОГ, ПСИХИАТР И ДР.)</a:t>
          </a:r>
          <a:endParaRPr lang="ru-RU" sz="1100" b="1" kern="1200" dirty="0"/>
        </a:p>
      </dsp:txBody>
      <dsp:txXfrm>
        <a:off x="2032380" y="865537"/>
        <a:ext cx="1165637" cy="814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6C61E-FB75-4D6E-B661-6DD5CF972FD3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5D4BC-0503-4E9D-8E4F-C3B7CE0BC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7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5D4BC-0503-4E9D-8E4F-C3B7CE0BC33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6940D-23AA-4EC1-8AA4-BA2DE9F3C4C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10.12.2020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7C4-E399-4CA5-9E5C-7A740CECC2D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29931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ru-RU" spc="-5" smtClean="0">
                <a:solidFill>
                  <a:prstClr val="black"/>
                </a:solidFill>
              </a:rPr>
              <a:t>Иркутск, 2016</a:t>
            </a:r>
            <a:r>
              <a:rPr lang="ru-RU" spc="-40" smtClean="0">
                <a:solidFill>
                  <a:prstClr val="black"/>
                </a:solidFill>
              </a:rPr>
              <a:t> </a:t>
            </a:r>
            <a:r>
              <a:rPr lang="ru-RU" spc="-110" smtClean="0">
                <a:solidFill>
                  <a:prstClr val="black"/>
                </a:solidFill>
              </a:rPr>
              <a:t>г.</a:t>
            </a:r>
            <a:endParaRPr lang="ru-RU" spc="-11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61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56189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ru-RU" spc="-5" smtClean="0">
                <a:solidFill>
                  <a:prstClr val="black"/>
                </a:solidFill>
              </a:rPr>
              <a:t>Иркутск, 2016</a:t>
            </a:r>
            <a:r>
              <a:rPr lang="ru-RU" spc="-40" smtClean="0">
                <a:solidFill>
                  <a:prstClr val="black"/>
                </a:solidFill>
              </a:rPr>
              <a:t> </a:t>
            </a:r>
            <a:r>
              <a:rPr lang="ru-RU" spc="-110" smtClean="0">
                <a:solidFill>
                  <a:prstClr val="black"/>
                </a:solidFill>
              </a:rPr>
              <a:t>г.</a:t>
            </a:r>
            <a:endParaRPr lang="ru-RU" spc="-11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61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78999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2391-80F9-4D5C-959B-5E11F6DDC22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5" dirty="0">
                <a:solidFill>
                  <a:prstClr val="black"/>
                </a:solidFill>
              </a:rPr>
              <a:t>Иркутск, 2016</a:t>
            </a:r>
            <a:r>
              <a:rPr spc="-40" dirty="0">
                <a:solidFill>
                  <a:prstClr val="black"/>
                </a:solidFill>
              </a:rPr>
              <a:t> </a:t>
            </a:r>
            <a:r>
              <a:rPr spc="-110" dirty="0">
                <a:solidFill>
                  <a:prstClr val="black"/>
                </a:solidFill>
              </a:rPr>
              <a:t>г.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66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04465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15D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5" dirty="0">
                <a:solidFill>
                  <a:prstClr val="black"/>
                </a:solidFill>
              </a:rPr>
              <a:t>Иркутск, 2016</a:t>
            </a:r>
            <a:r>
              <a:rPr spc="-40" dirty="0">
                <a:solidFill>
                  <a:prstClr val="black"/>
                </a:solidFill>
              </a:rPr>
              <a:t> </a:t>
            </a:r>
            <a:r>
              <a:rPr spc="-110" dirty="0">
                <a:solidFill>
                  <a:prstClr val="black"/>
                </a:solidFill>
              </a:rPr>
              <a:t>г.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66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pPr marL="25400">
                <a:lnSpc>
                  <a:spcPts val="161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9457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ru-RU" spc="-5" smtClean="0">
                <a:solidFill>
                  <a:prstClr val="black"/>
                </a:solidFill>
              </a:rPr>
              <a:t>Иркутск, 2016</a:t>
            </a:r>
            <a:r>
              <a:rPr lang="ru-RU" spc="-40" smtClean="0">
                <a:solidFill>
                  <a:prstClr val="black"/>
                </a:solidFill>
              </a:rPr>
              <a:t> </a:t>
            </a:r>
            <a:r>
              <a:rPr lang="ru-RU" spc="-110" smtClean="0">
                <a:solidFill>
                  <a:prstClr val="black"/>
                </a:solidFill>
              </a:rPr>
              <a:t>г.</a:t>
            </a:r>
            <a:endParaRPr lang="ru-RU" spc="-11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61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58759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ru-RU" spc="-5" smtClean="0">
                <a:solidFill>
                  <a:prstClr val="black"/>
                </a:solidFill>
              </a:rPr>
              <a:t>Иркутск, 2016</a:t>
            </a:r>
            <a:r>
              <a:rPr lang="ru-RU" spc="-40" smtClean="0">
                <a:solidFill>
                  <a:prstClr val="black"/>
                </a:solidFill>
              </a:rPr>
              <a:t> </a:t>
            </a:r>
            <a:r>
              <a:rPr lang="ru-RU" spc="-110" smtClean="0">
                <a:solidFill>
                  <a:prstClr val="black"/>
                </a:solidFill>
              </a:rPr>
              <a:t>г.</a:t>
            </a:r>
            <a:endParaRPr lang="ru-RU" spc="-11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61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55850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ru-RU" spc="-5" smtClean="0">
                <a:solidFill>
                  <a:prstClr val="black"/>
                </a:solidFill>
              </a:rPr>
              <a:t>Иркутск, 2016</a:t>
            </a:r>
            <a:r>
              <a:rPr lang="ru-RU" spc="-40" smtClean="0">
                <a:solidFill>
                  <a:prstClr val="black"/>
                </a:solidFill>
              </a:rPr>
              <a:t> </a:t>
            </a:r>
            <a:r>
              <a:rPr lang="ru-RU" spc="-110" smtClean="0">
                <a:solidFill>
                  <a:prstClr val="black"/>
                </a:solidFill>
              </a:rPr>
              <a:t>г.</a:t>
            </a:r>
            <a:endParaRPr lang="ru-RU" spc="-110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61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08315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966B3-2E7C-451D-942F-A442ADB75F7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10.12.2020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1C16C-A9BC-4E58-8968-3E2832C6F6C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0575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ru-RU" spc="-5" smtClean="0">
                <a:solidFill>
                  <a:prstClr val="black"/>
                </a:solidFill>
              </a:rPr>
              <a:t>Иркутск, 2016</a:t>
            </a:r>
            <a:r>
              <a:rPr lang="ru-RU" spc="-40" smtClean="0">
                <a:solidFill>
                  <a:prstClr val="black"/>
                </a:solidFill>
              </a:rPr>
              <a:t> </a:t>
            </a:r>
            <a:r>
              <a:rPr lang="ru-RU" spc="-110" smtClean="0">
                <a:solidFill>
                  <a:prstClr val="black"/>
                </a:solidFill>
              </a:rPr>
              <a:t>г.</a:t>
            </a:r>
            <a:endParaRPr lang="ru-RU" spc="-110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61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5484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ru-RU" spc="-5" smtClean="0">
                <a:solidFill>
                  <a:prstClr val="black"/>
                </a:solidFill>
              </a:rPr>
              <a:t>Иркутск, 2016</a:t>
            </a:r>
            <a:r>
              <a:rPr lang="ru-RU" spc="-40" smtClean="0">
                <a:solidFill>
                  <a:prstClr val="black"/>
                </a:solidFill>
              </a:rPr>
              <a:t> </a:t>
            </a:r>
            <a:r>
              <a:rPr lang="ru-RU" spc="-110" smtClean="0">
                <a:solidFill>
                  <a:prstClr val="black"/>
                </a:solidFill>
              </a:rPr>
              <a:t>г.</a:t>
            </a:r>
            <a:endParaRPr lang="ru-RU" spc="-110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61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5893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ru-RU" spc="-5" smtClean="0">
                <a:solidFill>
                  <a:prstClr val="black"/>
                </a:solidFill>
              </a:rPr>
              <a:t>Иркутск, 2016</a:t>
            </a:r>
            <a:r>
              <a:rPr lang="ru-RU" spc="-40" smtClean="0">
                <a:solidFill>
                  <a:prstClr val="black"/>
                </a:solidFill>
              </a:rPr>
              <a:t> </a:t>
            </a:r>
            <a:r>
              <a:rPr lang="ru-RU" spc="-110" smtClean="0">
                <a:solidFill>
                  <a:prstClr val="black"/>
                </a:solidFill>
              </a:rPr>
              <a:t>г.</a:t>
            </a:r>
            <a:endParaRPr lang="ru-RU" spc="-11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61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76034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832" y="2676896"/>
            <a:ext cx="7406640" cy="1472184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defRPr/>
            </a:pPr>
            <a:endParaRPr lang="ru-RU" dirty="0">
              <a:solidFill>
                <a:srgbClr val="005696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850"/>
            <a:ext cx="8143900" cy="6836149"/>
          </a:xfrm>
          <a:gradFill>
            <a:gsLst>
              <a:gs pos="5000">
                <a:srgbClr val="0070C0">
                  <a:alpha val="1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5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br>
              <a:rPr lang="ru-RU" sz="15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Яснозоренская</a:t>
            </a:r>
            <a:r>
              <a:rPr lang="ru-RU" sz="15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  <a:br>
              <a:rPr lang="ru-RU" sz="15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Белгородского района Белгородской области»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algn="ctr">
              <a:spcBef>
                <a:spcPct val="0"/>
              </a:spcBef>
            </a:pPr>
            <a: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Мир особенного ребенка. Особенные дети особенный подход.    </a:t>
            </a:r>
          </a:p>
          <a:p>
            <a:pPr algn="ctr">
              <a:spcBef>
                <a:spcPct val="0"/>
              </a:spcBef>
            </a:pPr>
            <a: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Психолого - педагогическое сопровождение детей</a:t>
            </a:r>
          </a:p>
          <a:p>
            <a:pPr algn="ctr">
              <a:spcBef>
                <a:spcPct val="0"/>
              </a:spcBef>
            </a:pPr>
            <a: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 с ограниченными возможностями здоровья и детей – инвалидов</a:t>
            </a:r>
          </a:p>
          <a:p>
            <a:pPr algn="ctr">
              <a:spcBef>
                <a:spcPct val="0"/>
              </a:spcBef>
            </a:pPr>
            <a: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(</a:t>
            </a:r>
            <a:r>
              <a:rPr lang="ru-RU" sz="1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на базе МОУ «                                   «</a:t>
            </a:r>
            <a:r>
              <a:rPr lang="ru-RU" sz="18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Яснозоренская</a:t>
            </a:r>
            <a:r>
              <a:rPr lang="ru-RU" sz="1800" b="1" cap="all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 СОШ»)</a:t>
            </a:r>
          </a:p>
          <a:p>
            <a:pPr algn="ctr">
              <a:spcBef>
                <a:spcPct val="0"/>
              </a:spcBef>
            </a:pPr>
            <a:endParaRPr lang="ru-RU" sz="1800" b="1" cap="all" dirty="0" smtClean="0"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algn="ctr">
              <a:spcBef>
                <a:spcPct val="0"/>
              </a:spcBef>
            </a:pPr>
            <a:endParaRPr lang="ru-RU" sz="1800" b="1" cap="all" dirty="0" smtClean="0"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algn="ctr">
              <a:spcBef>
                <a:spcPct val="0"/>
              </a:spcBef>
            </a:pPr>
            <a:endParaRPr lang="ru-RU" sz="1800" b="1" cap="all" dirty="0" smtClean="0"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algn="ctr">
              <a:spcBef>
                <a:spcPct val="0"/>
              </a:spcBef>
            </a:pPr>
            <a:endParaRPr lang="ru-RU" sz="28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Ясные Зори, 2020 – 2021 уч. год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5696"/>
              </a:solidFill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429256" y="4312656"/>
            <a:ext cx="350046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Подготовила: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Маслей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., педагог – психолог </a:t>
            </a:r>
          </a:p>
          <a:p>
            <a:pPr marL="27432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МОУ «</a:t>
            </a:r>
            <a:r>
              <a:rPr kumimoji="0" lang="ru-RU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Яснозоренская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СОШ»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000504"/>
            <a:ext cx="3071834" cy="17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607533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СРЕДОВЫЕ УСЛОВИЯ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133600"/>
            <a:ext cx="7886729" cy="386716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Clr>
                <a:srgbClr val="FE8637"/>
              </a:buClr>
            </a:pPr>
            <a:r>
              <a:rPr lang="ru-RU" altLang="ru-RU" sz="3600" dirty="0" smtClean="0">
                <a:solidFill>
                  <a:srgbClr val="000000"/>
                </a:solidFill>
              </a:rPr>
              <a:t>Специальное оборудование под ребенка;</a:t>
            </a:r>
          </a:p>
          <a:p>
            <a:pPr algn="just" eaLnBrk="1" hangingPunct="1">
              <a:lnSpc>
                <a:spcPct val="80000"/>
              </a:lnSpc>
              <a:buClr>
                <a:srgbClr val="FE8637"/>
              </a:buClr>
            </a:pPr>
            <a:r>
              <a:rPr lang="ru-RU" altLang="ru-RU" sz="3600" dirty="0" smtClean="0">
                <a:solidFill>
                  <a:srgbClr val="000000"/>
                </a:solidFill>
              </a:rPr>
              <a:t>Специальные дидактические материалы  в соответствии с потребностями ребенка;</a:t>
            </a:r>
          </a:p>
          <a:p>
            <a:pPr algn="just" eaLnBrk="1" hangingPunct="1">
              <a:lnSpc>
                <a:spcPct val="80000"/>
              </a:lnSpc>
              <a:buClr>
                <a:srgbClr val="FE8637"/>
              </a:buClr>
            </a:pPr>
            <a:r>
              <a:rPr lang="ru-RU" altLang="ru-RU" sz="3600" dirty="0" smtClean="0">
                <a:solidFill>
                  <a:srgbClr val="000000"/>
                </a:solidFill>
              </a:rPr>
              <a:t>Специальное изменение архитектурной среды ОУ под особенности ребенка.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42852"/>
            <a:ext cx="4065594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Диагностика </a:t>
            </a:r>
          </a:p>
        </p:txBody>
      </p:sp>
      <p:pic>
        <p:nvPicPr>
          <p:cNvPr id="5" name="Picture 5" descr="20191021_0959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7013" y="142875"/>
            <a:ext cx="3836987" cy="28575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357298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sz="2000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214422"/>
            <a:ext cx="40005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Char char="q"/>
            </a:pPr>
            <a:r>
              <a:rPr lang="ru-RU" altLang="ru-RU" sz="1600" dirty="0" smtClean="0"/>
              <a:t>Методика «Таблицы </a:t>
            </a:r>
            <a:r>
              <a:rPr lang="ru-RU" altLang="ru-RU" sz="1600" dirty="0" err="1" smtClean="0"/>
              <a:t>Шульте</a:t>
            </a:r>
            <a:r>
              <a:rPr lang="ru-RU" altLang="ru-RU" sz="1600" dirty="0" smtClean="0"/>
              <a:t>»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ru-RU" altLang="ru-RU" sz="1600" dirty="0" smtClean="0"/>
              <a:t>Методика «Корректурная проба» и её модификации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ru-RU" sz="1600" dirty="0" smtClean="0"/>
              <a:t>Методика «Последовательность событий»А.Н. Бернштейн</a:t>
            </a:r>
            <a:endParaRPr lang="ru-RU" altLang="ru-RU" sz="1600" dirty="0" smtClean="0"/>
          </a:p>
          <a:p>
            <a:pPr marL="609600" indent="-609600"/>
            <a:endParaRPr lang="ru-RU" altLang="ru-RU" dirty="0" smtClean="0"/>
          </a:p>
          <a:p>
            <a:pPr marL="609600" indent="-609600"/>
            <a:endParaRPr lang="ru-RU" alt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571745"/>
            <a:ext cx="4572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dirty="0" smtClean="0"/>
              <a:t>       </a:t>
            </a:r>
            <a:r>
              <a:rPr lang="ru-RU" altLang="ru-RU" sz="1600" dirty="0" smtClean="0"/>
              <a:t>Тест зрительной ретенции </a:t>
            </a:r>
          </a:p>
          <a:p>
            <a:r>
              <a:rPr lang="ru-RU" altLang="ru-RU" sz="1600" dirty="0" smtClean="0"/>
              <a:t>            А. </a:t>
            </a:r>
            <a:r>
              <a:rPr lang="ru-RU" altLang="ru-RU" sz="1600" dirty="0" err="1" smtClean="0"/>
              <a:t>Бентона</a:t>
            </a:r>
            <a:endParaRPr lang="ru-RU" altLang="ru-RU" sz="1600" dirty="0" smtClean="0"/>
          </a:p>
          <a:p>
            <a:pPr>
              <a:buFont typeface="Wingdings" pitchFamily="2" charset="2"/>
              <a:buChar char="q"/>
            </a:pPr>
            <a:r>
              <a:rPr lang="ru-RU" altLang="ru-RU" sz="1600" dirty="0" smtClean="0"/>
              <a:t>       Шкала памяти из теста интеллекта             Д.Векслера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600" dirty="0" smtClean="0"/>
              <a:t>    Методика «Запоминание 10 слов»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929066"/>
            <a:ext cx="4572000" cy="28069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1600" dirty="0" smtClean="0"/>
              <a:t>     Методика «Исключение лишнего»  Невербальный и вербальный вариант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1600" dirty="0" smtClean="0"/>
              <a:t>     Методика «Простые аналогии»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1600" dirty="0" smtClean="0"/>
              <a:t>     Методика «Понимание смысла пословиц»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1600" dirty="0" smtClean="0"/>
              <a:t>      Методика «Пиктограмма»</a:t>
            </a:r>
            <a:endParaRPr lang="ru-RU" altLang="ru-RU" sz="1600" i="1" dirty="0" smtClean="0"/>
          </a:p>
          <a:p>
            <a:pPr>
              <a:lnSpc>
                <a:spcPct val="90000"/>
              </a:lnSpc>
            </a:pPr>
            <a:r>
              <a:rPr lang="ru-RU" altLang="ru-RU" sz="1600" i="1" dirty="0" smtClean="0"/>
              <a:t>Понятие личности</a:t>
            </a:r>
            <a:endParaRPr lang="ru-RU" altLang="ru-RU" sz="16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1600" dirty="0" smtClean="0"/>
              <a:t>    Тест «</a:t>
            </a:r>
            <a:r>
              <a:rPr lang="ru-RU" altLang="ru-RU" sz="1600" dirty="0" err="1" smtClean="0"/>
              <a:t>Мини-мульт</a:t>
            </a:r>
            <a:r>
              <a:rPr lang="ru-RU" altLang="ru-RU" sz="1600" dirty="0" smtClean="0"/>
              <a:t>»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1600" dirty="0" smtClean="0"/>
              <a:t>     Тест </a:t>
            </a:r>
            <a:r>
              <a:rPr lang="ru-RU" altLang="ru-RU" sz="1600" dirty="0" err="1" smtClean="0"/>
              <a:t>Голланда</a:t>
            </a:r>
            <a:endParaRPr lang="ru-RU" altLang="ru-RU" sz="16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1600" dirty="0" smtClean="0"/>
              <a:t>     Методики диагностики родительского отношения (ОРО)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ru-RU" altLang="ru-RU" sz="1600" dirty="0" smtClean="0"/>
          </a:p>
        </p:txBody>
      </p:sp>
      <p:pic>
        <p:nvPicPr>
          <p:cNvPr id="10" name="Picture 8" descr="20191021_100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4942" y="3357561"/>
            <a:ext cx="3929058" cy="29480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Коррекционно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развивающая работа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5214974" cy="51959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/>
              <a:t>Адаптированная образовательная программа;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Программы </a:t>
            </a:r>
            <a:r>
              <a:rPr lang="ru-RU" sz="1600" dirty="0" err="1" smtClean="0"/>
              <a:t>коррекционно</a:t>
            </a:r>
            <a:r>
              <a:rPr lang="ru-RU" sz="1600" dirty="0" smtClean="0"/>
              <a:t> – развивающей работы;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Календарно – тематическое планирование;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Карта индивидуального развития ребенка;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Дневник наблюдений;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Коррекция развития познавательных процессов (внимание, память, мышление);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Учебной мотивации;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 Формирование пространственных представлений;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 Произвольной деятельности (формирование умения работать по правилам);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 Стабилизация аффективно – волевой сферы (коррекции тревожности, развитие уверенности в себе, повышение самооценки);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 Развитие взаимодействия в среде сверстников и взрослых;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Повышение психологического тонуса;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Занятия по социальной и бытовой ориентировке.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E:\Саша\психология\Рабочая тетрадь\001\счетч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273">
            <a:off x="6528135" y="1533161"/>
            <a:ext cx="1160634" cy="17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Саша\психология\Рабочая тетрадь\002\счетч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1357298"/>
            <a:ext cx="1152128" cy="17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Саша\психология\Рабочая тетрадь\003\счетчи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031">
            <a:off x="6414915" y="3760326"/>
            <a:ext cx="1217566" cy="184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Саша\психология\Рабочая тетрадь\004\счетчи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786190"/>
            <a:ext cx="1260243" cy="17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Средовые условия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idx="1"/>
          </p:nvPr>
        </p:nvSpPr>
        <p:spPr>
          <a:xfrm>
            <a:off x="1428728" y="3571876"/>
            <a:ext cx="5214974" cy="30777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ЗАНЯТИЯ  В СЕНСОРНОЙ КОМНАТЕ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WIndows7\Desktop\фото кобяков\P_20191108_145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4000528" cy="30003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WIndows7\Desktop\фото кобяков\P_20191108_145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355"/>
            <a:ext cx="4214842" cy="3161131"/>
          </a:xfrm>
          <a:prstGeom prst="rect">
            <a:avLst/>
          </a:prstGeom>
          <a:noFill/>
        </p:spPr>
      </p:pic>
      <p:pic>
        <p:nvPicPr>
          <p:cNvPr id="1028" name="Picture 4" descr="C:\Users\WIndows7\Desktop\фото кобяков\P_20191108_145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4000496" cy="3000372"/>
          </a:xfrm>
          <a:prstGeom prst="rect">
            <a:avLst/>
          </a:prstGeom>
          <a:noFill/>
        </p:spPr>
      </p:pic>
      <p:pic>
        <p:nvPicPr>
          <p:cNvPr id="1030" name="Picture 6" descr="C:\Users\WIndows7\Desktop\фото кобяков\P_20191108_145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1" y="3929066"/>
            <a:ext cx="2952771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WIndows7\Desktop\фото кобяков\P_20191108_1457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714752"/>
            <a:ext cx="2357436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WIndows7\Desktop\доклад ОВЗ\фотографии детей инвалидов\DSC_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WIndows7\Desktop\доклад ОВЗ\фотографии детей инвалидов\DSC_0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0"/>
            <a:ext cx="4237607" cy="2928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WIndows7\Desktop\доклад ОВЗ\фотографии детей инвалидов\DSC_0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071678"/>
            <a:ext cx="6924894" cy="4786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36933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ПРОВЕДЕНИЕ   СЕМИНАРОВ   И  МАСТЕР - КЛАССОВ</a:t>
            </a:r>
            <a:endParaRPr lang="ru-RU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64294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ДОСТУПНАЯ СРЕДА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idx="1"/>
          </p:nvPr>
        </p:nvSpPr>
        <p:spPr>
          <a:xfrm>
            <a:off x="142844" y="3786190"/>
            <a:ext cx="9001156" cy="738664"/>
          </a:xfrm>
          <a:noFill/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Вовлечение обучающихся с ОВЗ и детей – инвалидов в общественно – значимые дела школы</a:t>
            </a:r>
            <a:endParaRPr lang="ru-RU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078" name="Picture 6" descr="C:\Users\WIndows7\Desktop\доклад ОВЗ\фотографии детей инвалидов\P_20181019_092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4286256"/>
            <a:ext cx="4571989" cy="2571744"/>
          </a:xfrm>
          <a:prstGeom prst="rect">
            <a:avLst/>
          </a:prstGeom>
          <a:noFill/>
        </p:spPr>
      </p:pic>
      <p:pic>
        <p:nvPicPr>
          <p:cNvPr id="3074" name="Picture 2" descr="C:\Users\WIndows7\Desktop\доклад ОВЗ\фотографии детей инвалидов\DSC_0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1"/>
            <a:ext cx="4929222" cy="32861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9" name="Picture 7" descr="C:\Users\WIndows7\Desktop\фото кобяков\20161222_144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19" y="714356"/>
            <a:ext cx="4333937" cy="3321891"/>
          </a:xfrm>
          <a:prstGeom prst="rect">
            <a:avLst/>
          </a:prstGeom>
          <a:noFill/>
        </p:spPr>
      </p:pic>
      <p:pic>
        <p:nvPicPr>
          <p:cNvPr id="3080" name="Picture 8" descr="C:\Users\WIndows7\Desktop\фото кобяков\20170221_145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143380"/>
            <a:ext cx="4286248" cy="2732504"/>
          </a:xfrm>
          <a:prstGeom prst="rect">
            <a:avLst/>
          </a:prstGeom>
          <a:noFill/>
        </p:spPr>
      </p:pic>
      <p:sp>
        <p:nvSpPr>
          <p:cNvPr id="12" name="Подзаголовок 8"/>
          <p:cNvSpPr txBox="1">
            <a:spLocks/>
          </p:cNvSpPr>
          <p:nvPr/>
        </p:nvSpPr>
        <p:spPr>
          <a:xfrm>
            <a:off x="214282" y="6611779"/>
            <a:ext cx="457203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Проведение выборов Президента школы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</p:txBody>
      </p:sp>
      <p:sp>
        <p:nvSpPr>
          <p:cNvPr id="13" name="Подзаголовок 8"/>
          <p:cNvSpPr txBox="1">
            <a:spLocks/>
          </p:cNvSpPr>
          <p:nvPr/>
        </p:nvSpPr>
        <p:spPr>
          <a:xfrm>
            <a:off x="4786282" y="6611779"/>
            <a:ext cx="435771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Проведение Дня защитника Отечества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</p:txBody>
      </p:sp>
      <p:sp>
        <p:nvSpPr>
          <p:cNvPr id="14" name="Подзаголовок 8"/>
          <p:cNvSpPr txBox="1">
            <a:spLocks/>
          </p:cNvSpPr>
          <p:nvPr/>
        </p:nvSpPr>
        <p:spPr>
          <a:xfrm>
            <a:off x="714348" y="714356"/>
            <a:ext cx="350046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Проведение классного часа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</p:txBody>
      </p:sp>
      <p:sp>
        <p:nvSpPr>
          <p:cNvPr id="15" name="Подзаголовок 8"/>
          <p:cNvSpPr txBox="1">
            <a:spLocks/>
          </p:cNvSpPr>
          <p:nvPr/>
        </p:nvSpPr>
        <p:spPr>
          <a:xfrm>
            <a:off x="4643438" y="642918"/>
            <a:ext cx="435771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Проведение новогоднего огонька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WIndows7\Desktop\доклад ОВЗ\фотографии детей инвалидов\S6003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4191029" cy="3143272"/>
          </a:xfrm>
          <a:prstGeom prst="rect">
            <a:avLst/>
          </a:prstGeom>
          <a:noFill/>
        </p:spPr>
      </p:pic>
      <p:pic>
        <p:nvPicPr>
          <p:cNvPr id="6" name="Picture 4" descr="C:\Users\WIndows7\Desktop\доклад ОВЗ\фотографии детей инвалидов\DSC01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85794"/>
            <a:ext cx="4674650" cy="314327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4348" y="142852"/>
            <a:ext cx="7772400" cy="642942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ДОСТУПНАЯ СРЕДА</a:t>
            </a:r>
            <a:endParaRPr kumimoji="0" lang="ru-RU" sz="4000" b="1" i="0" u="none" strike="noStrike" kern="0" cap="all" spc="0" normalizeH="0" baseline="0" noProof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099" name="Picture 3" descr="C:\Users\WIndows7\Desktop\доклад ОВЗ\фотографии детей инвалидов\S6003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4162772" cy="2857496"/>
          </a:xfrm>
          <a:prstGeom prst="rect">
            <a:avLst/>
          </a:prstGeom>
          <a:noFill/>
        </p:spPr>
      </p:pic>
      <p:pic>
        <p:nvPicPr>
          <p:cNvPr id="4100" name="Picture 4" descr="C:\Users\WIndows7\Desktop\доклад ОВЗ\фотографии детей инвалидов\S6003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000504"/>
            <a:ext cx="4643470" cy="2857496"/>
          </a:xfrm>
          <a:prstGeom prst="rect">
            <a:avLst/>
          </a:prstGeom>
          <a:noFill/>
        </p:spPr>
      </p:pic>
      <p:sp>
        <p:nvSpPr>
          <p:cNvPr id="10" name="Подзаголовок 8"/>
          <p:cNvSpPr txBox="1">
            <a:spLocks/>
          </p:cNvSpPr>
          <p:nvPr/>
        </p:nvSpPr>
        <p:spPr>
          <a:xfrm>
            <a:off x="142844" y="3571876"/>
            <a:ext cx="9001156" cy="73866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ПРИОБЩЕНИЕ</a:t>
            </a: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ДЕТЕЙ </a:t>
            </a:r>
            <a:r>
              <a:rPr lang="ru-RU" sz="2300" b="1" kern="0" dirty="0" smtClean="0">
                <a:solidFill>
                  <a:srgbClr val="FFFF00"/>
                </a:solidFill>
                <a:latin typeface="Georgia" pitchFamily="18" charset="0"/>
              </a:rPr>
              <a:t>- </a:t>
            </a: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ИНВАЛИДОВ К СОЦИУМУ, СОЦИАЛЬНАЯ АДАПТАЦИЯ</a:t>
            </a:r>
            <a:endParaRPr kumimoji="0" lang="ru-RU" sz="2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7\Desktop\доклад ОВЗ\фотографии детей инвалидов\IMGP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14356"/>
            <a:ext cx="4357686" cy="3027052"/>
          </a:xfrm>
          <a:prstGeom prst="rect">
            <a:avLst/>
          </a:prstGeom>
          <a:noFill/>
        </p:spPr>
      </p:pic>
      <p:pic>
        <p:nvPicPr>
          <p:cNvPr id="5122" name="Picture 2" descr="C:\Users\WIndows7\Desktop\доклад ОВЗ\фотографии детей инвалидов\IMGP5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286123"/>
            <a:ext cx="5429288" cy="3596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0"/>
            <a:ext cx="77724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ДОСТУПНАЯ СРЕДА</a:t>
            </a:r>
            <a:endParaRPr kumimoji="0" lang="ru-RU" sz="4000" b="1" i="0" u="none" strike="noStrike" kern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123" name="Picture 3" descr="C:\Users\WIndows7\Desktop\доклад ОВЗ\фотографии детей инвалидов\IMGP5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1" y="714355"/>
            <a:ext cx="4530011" cy="3000397"/>
          </a:xfrm>
          <a:prstGeom prst="rect">
            <a:avLst/>
          </a:prstGeom>
          <a:noFill/>
        </p:spPr>
      </p:pic>
      <p:sp>
        <p:nvSpPr>
          <p:cNvPr id="6" name="Подзаголовок 8"/>
          <p:cNvSpPr txBox="1">
            <a:spLocks/>
          </p:cNvSpPr>
          <p:nvPr/>
        </p:nvSpPr>
        <p:spPr>
          <a:xfrm>
            <a:off x="0" y="3286124"/>
            <a:ext cx="9001156" cy="73866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ПРИОБЩЕНИЕ</a:t>
            </a: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ДЕТЕЙ </a:t>
            </a:r>
            <a:r>
              <a:rPr lang="ru-RU" sz="2300" b="1" kern="0" dirty="0" smtClean="0">
                <a:solidFill>
                  <a:srgbClr val="FFFF00"/>
                </a:solidFill>
                <a:latin typeface="Georgia" pitchFamily="18" charset="0"/>
              </a:rPr>
              <a:t>- </a:t>
            </a: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ИНВАЛИДОВ К СОЦИУМУ, СОЦИАЛЬНАЯ АДАПТАЦИЯ</a:t>
            </a:r>
            <a:endParaRPr kumimoji="0" lang="ru-RU" sz="2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Подзаголовок 8"/>
          <p:cNvSpPr txBox="1">
            <a:spLocks/>
          </p:cNvSpPr>
          <p:nvPr/>
        </p:nvSpPr>
        <p:spPr>
          <a:xfrm>
            <a:off x="1785918" y="6365557"/>
            <a:ext cx="4572032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Проведение единого Дня молодого и будущего избирателя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0"/>
            <a:ext cx="77724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ДОСТУПНАЯ СРЕДА</a:t>
            </a:r>
            <a:endParaRPr kumimoji="0" lang="ru-RU" sz="4000" b="1" i="0" u="none" strike="noStrike" kern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146" name="Picture 2" descr="C:\Users\WIndows7\Desktop\доклад ОВЗ\фотографии детей инвалидов\P_20181025_094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445031" cy="2500330"/>
          </a:xfrm>
          <a:prstGeom prst="rect">
            <a:avLst/>
          </a:prstGeom>
          <a:noFill/>
        </p:spPr>
      </p:pic>
      <p:pic>
        <p:nvPicPr>
          <p:cNvPr id="6147" name="Picture 3" descr="C:\Users\WIndows7\Desktop\доклад ОВЗ\фотографии детей инвалидов\P_20190215_144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4500594" cy="2531584"/>
          </a:xfrm>
          <a:prstGeom prst="rect">
            <a:avLst/>
          </a:prstGeom>
          <a:noFill/>
        </p:spPr>
      </p:pic>
      <p:pic>
        <p:nvPicPr>
          <p:cNvPr id="6148" name="Picture 4" descr="C:\Users\WIndows7\Desktop\доклад ОВЗ\фотографии детей инвалидов\P_20190215_145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642918"/>
            <a:ext cx="4643438" cy="2611934"/>
          </a:xfrm>
          <a:prstGeom prst="rect">
            <a:avLst/>
          </a:prstGeom>
          <a:noFill/>
        </p:spPr>
      </p:pic>
      <p:pic>
        <p:nvPicPr>
          <p:cNvPr id="6149" name="Picture 5" descr="C:\Users\WIndows7\Desktop\доклад ОВЗ\фотографии детей инвалидов\P_20181025_124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4500562" cy="2531567"/>
          </a:xfrm>
          <a:prstGeom prst="rect">
            <a:avLst/>
          </a:prstGeom>
          <a:noFill/>
        </p:spPr>
      </p:pic>
      <p:sp>
        <p:nvSpPr>
          <p:cNvPr id="7" name="Подзаголовок 8"/>
          <p:cNvSpPr txBox="1">
            <a:spLocks/>
          </p:cNvSpPr>
          <p:nvPr/>
        </p:nvSpPr>
        <p:spPr>
          <a:xfrm>
            <a:off x="0" y="3214686"/>
            <a:ext cx="9001156" cy="73866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ПРОВЕДЕНИЕ СОВМЕСТНЫХ МЕРОПРИЯТИЙ</a:t>
            </a: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СОЦИАЛЬНАЯ АДАПТАЦИЯ</a:t>
            </a:r>
            <a:endParaRPr kumimoji="0" lang="ru-RU" sz="2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8794" y="642918"/>
            <a:ext cx="5929354" cy="228601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object 4"/>
          <p:cNvSpPr/>
          <p:nvPr/>
        </p:nvSpPr>
        <p:spPr>
          <a:xfrm>
            <a:off x="3286116" y="3286124"/>
            <a:ext cx="3240024" cy="316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691" y="6452615"/>
            <a:ext cx="1948180" cy="365760"/>
          </a:xfrm>
          <a:custGeom>
            <a:avLst/>
            <a:gdLst/>
            <a:ahLst/>
            <a:cxnLst/>
            <a:rect l="l" t="t" r="r" b="b"/>
            <a:pathLst>
              <a:path w="1948179" h="365759">
                <a:moveTo>
                  <a:pt x="0" y="365760"/>
                </a:moveTo>
                <a:lnTo>
                  <a:pt x="1947672" y="365760"/>
                </a:lnTo>
                <a:lnTo>
                  <a:pt x="194767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59" y="224027"/>
            <a:ext cx="7511033" cy="564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4900" y="544068"/>
            <a:ext cx="5040630" cy="454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73496" y="544068"/>
            <a:ext cx="334530" cy="454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35979" y="544068"/>
            <a:ext cx="982218" cy="454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265" y="1165605"/>
            <a:ext cx="8717280" cy="653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Особые дети… Таким термином принято называть детей, чье развитие сильно отличается от нормы. И от появления в семье особого ребенка не застрахована ни одна семья. Сейчас масс-медиа все чаще привлекают внимание общества к жизни людей с ограниченными возможностями. Раньше семьи с детьми, страдающими разного рода нарушениями, были во многом предоставлены сами себе, жили замкнутой жизнью, общаясь в основном с врачами. Во многом и сейчас происходит также, но ситуация все же сдвинулась с мертвой точки. Появились инклюзивные детские сады и школы, о проблемах семей, имеющих особенных детей, снимают телепередачи и художественные фильмы. Появляются волонтеры и фонды, работающие с такими семьями. Да и общество постепенно пересматривает свое ханжески-стыдливое отношение к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ним.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      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Цель: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 рассказать о  психолого -  педагогическом  сопровождении обучающихся с  ограниченными возможностями здоровья и детей – инвалидов  на базе общеобразовательной школы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 психолого-педагогического сопровождения: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предупреждение возникновения проблем развития ребенка;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помощь ребенку в решении актуальных задач развития, 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психологическое обеспечение образовательных программ;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психолого-педагогической компетентности учащихся, родителей, педагогов.</a:t>
            </a:r>
            <a:endParaRPr lang="ru-RU" sz="11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sz="12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sz="12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sz="12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ru-RU" sz="1200" dirty="0" smtClean="0">
                <a:latin typeface="Calibri"/>
                <a:ea typeface="Times New Roman"/>
                <a:cs typeface="Times New Roman"/>
              </a:rPr>
              <a:t>                                                                                    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9400" y="5084064"/>
            <a:ext cx="3681426" cy="15596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9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 особенного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622" name="Group 1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74732616"/>
              </p:ext>
            </p:extLst>
          </p:nvPr>
        </p:nvGraphicFramePr>
        <p:xfrm>
          <a:off x="1357292" y="2000240"/>
          <a:ext cx="7572426" cy="3899599"/>
        </p:xfrm>
        <a:graphic>
          <a:graphicData uri="http://schemas.openxmlformats.org/drawingml/2006/table">
            <a:tbl>
              <a:tblPr/>
              <a:tblGrid>
                <a:gridCol w="1263083"/>
                <a:gridCol w="1192365"/>
                <a:gridCol w="1331777"/>
                <a:gridCol w="1261060"/>
                <a:gridCol w="1261060"/>
                <a:gridCol w="1263081"/>
              </a:tblGrid>
              <a:tr h="819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Общее количество детей с ОВЗ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Обучающиеся ОВЗ с ТНР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Обучающиеся ОВЗ с ЗПР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Обучающиеся с ОВЗ с нарушением зрения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Обучающиеся с ОВЗ с умственной отсталостью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Дети - инвалиды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Начальная школа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Основное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5 – 9 классы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Среднее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10 – 11 классы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0" y="214313"/>
            <a:ext cx="7143750" cy="15716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Описание психологических особенностей контингента участников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32" name="Group 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50322114"/>
              </p:ext>
            </p:extLst>
          </p:nvPr>
        </p:nvGraphicFramePr>
        <p:xfrm>
          <a:off x="1142976" y="1428736"/>
          <a:ext cx="7848600" cy="38862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2150"/>
                <a:gridCol w="1966940"/>
                <a:gridCol w="1957360"/>
                <a:gridCol w="1962150"/>
              </a:tblGrid>
              <a:tr h="21224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Общая численность обучающихся в школе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Общее количество детей с ОВЗ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latin typeface="Georgia" pitchFamily="18" charset="0"/>
                        </a:rPr>
                        <a:t>Общее количество детей</a:t>
                      </a:r>
                      <a:r>
                        <a:rPr lang="ru-RU" baseline="0" dirty="0" smtClean="0">
                          <a:ln>
                            <a:noFill/>
                          </a:ln>
                          <a:latin typeface="Georgia" pitchFamily="18" charset="0"/>
                        </a:rPr>
                        <a:t> – инвалидов с ОВЗ</a:t>
                      </a:r>
                      <a:endParaRPr lang="ru-RU" b="1" dirty="0">
                        <a:ln>
                          <a:noFill/>
                        </a:ln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Количество детей - инвалидов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76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305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cs typeface="+mn-cs"/>
                        </a:rPr>
                        <a:t>17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n>
                            <a:noFill/>
                          </a:ln>
                          <a:latin typeface="Georgia" pitchFamily="18" charset="0"/>
                        </a:rPr>
                        <a:t>6 </a:t>
                      </a:r>
                      <a:endParaRPr lang="ru-RU" sz="3200" b="1" dirty="0">
                        <a:ln>
                          <a:noFill/>
                        </a:ln>
                        <a:latin typeface="Georg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cs typeface="+mn-cs"/>
                        </a:rPr>
                        <a:t>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25" y="285750"/>
            <a:ext cx="70008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Специальные условия получения образования детей с ОВЗ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848648" y="428604"/>
            <a:ext cx="8115840" cy="6326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85786" y="214290"/>
            <a:ext cx="8072494" cy="26432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Дорожная карта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по численности обучающихся с ОВЗ и детей -  инвалидов  за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2018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–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2021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учебный год в МОУ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Яснозоренская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Georgia" pitchFamily="18" charset="0"/>
                <a:cs typeface="Arial" pitchFamily="34" charset="0"/>
              </a:rPr>
              <a:t>С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ОШ»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786446" y="3929066"/>
            <a:ext cx="2928958" cy="2786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Численность обучающихся с ОВЗ и детей – инвалидов начального, основного, среднего образования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43240" y="5643578"/>
            <a:ext cx="2428892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2018 – 2019 г.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– 19 человек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107521" y="4429132"/>
            <a:ext cx="2357454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2019 – 2020 г.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– 15 человек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071802" y="3143248"/>
            <a:ext cx="2428892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2020 – 2021 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– 18 человек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541090"/>
              </p:ext>
            </p:extLst>
          </p:nvPr>
        </p:nvGraphicFramePr>
        <p:xfrm>
          <a:off x="611188" y="785813"/>
          <a:ext cx="8532812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71678"/>
            <a:ext cx="287538" cy="44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429132"/>
            <a:ext cx="287538" cy="4419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529">
            <a:off x="3531321" y="4209640"/>
            <a:ext cx="54530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500306"/>
            <a:ext cx="54530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340">
            <a:off x="5519449" y="3465400"/>
            <a:ext cx="54530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2552">
            <a:off x="3554922" y="2515747"/>
            <a:ext cx="54530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376" y="0"/>
            <a:ext cx="8893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Модель  «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Взаимодействие в работе с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детьми с ОВЗ»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843">
            <a:off x="3209152" y="3254810"/>
            <a:ext cx="6159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7223">
            <a:off x="5188489" y="4300139"/>
            <a:ext cx="54530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Направления деятельности </a:t>
            </a:r>
            <a:br>
              <a:rPr lang="ru-RU" b="1" i="1" dirty="0" smtClean="0"/>
            </a:br>
            <a:r>
              <a:rPr lang="ru-RU" b="1" i="1" dirty="0" smtClean="0"/>
              <a:t>педагога-психолога</a:t>
            </a:r>
            <a:endParaRPr lang="ru-RU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3140968"/>
            <a:ext cx="2520280" cy="1778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Диагностическое направление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3140968"/>
            <a:ext cx="2520280" cy="1778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Коррекционно-развивающая работа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2616" y="3159474"/>
            <a:ext cx="2520280" cy="1778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Консультационно-просветительское направление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331640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19888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52320" y="19888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87824" y="836712"/>
            <a:ext cx="316835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Психологическое сопровождение процесса обучения включает</a:t>
            </a:r>
            <a:r>
              <a:rPr lang="ru-RU" sz="2400" b="1" i="1" dirty="0" smtClean="0"/>
              <a:t>:</a:t>
            </a:r>
            <a:endParaRPr lang="ru-RU" sz="24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573016"/>
            <a:ext cx="226774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диагностику уровня </a:t>
            </a:r>
          </a:p>
          <a:p>
            <a:pPr algn="ctr"/>
            <a:r>
              <a:rPr lang="ru-RU" dirty="0" smtClean="0"/>
              <a:t>развития детей;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9752" y="3573016"/>
            <a:ext cx="219573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индивидуальные и групповые коррекционно-развивающие занятия психолога с детьми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3501008"/>
            <a:ext cx="219573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психологическое </a:t>
            </a:r>
            <a:r>
              <a:rPr lang="ru-RU" dirty="0" err="1" smtClean="0"/>
              <a:t>консультирова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ние</a:t>
            </a:r>
            <a:r>
              <a:rPr lang="ru-RU" dirty="0" smtClean="0"/>
              <a:t> педагогов, родителей, обучающихся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3501008"/>
            <a:ext cx="219573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психологическое просвещение педагогов, родителей, обучающихся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5040052" y="2816932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131840" y="2780928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331640" y="2492896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40152" y="2492896"/>
            <a:ext cx="21602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059832" y="6093296"/>
            <a:ext cx="3168352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психопрофилактика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835696" y="5805264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6300192" y="5877272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5436096" y="580526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851920" y="580526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1259632" y="116632"/>
            <a:ext cx="7704856" cy="626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2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717</Words>
  <Application>Microsoft Office PowerPoint</Application>
  <PresentationFormat>Экран (4:3)</PresentationFormat>
  <Paragraphs>151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Мир особенного ребенка</vt:lpstr>
      <vt:lpstr>Описание психологических особенностей контингента участников</vt:lpstr>
      <vt:lpstr>Специальные условия получения образования детей с ОВЗ</vt:lpstr>
      <vt:lpstr>Презентация PowerPoint</vt:lpstr>
      <vt:lpstr>Презентация PowerPoint</vt:lpstr>
      <vt:lpstr>Направления деятельности  педагога-психолога</vt:lpstr>
      <vt:lpstr>Презентация PowerPoint</vt:lpstr>
      <vt:lpstr>Презентация PowerPoint</vt:lpstr>
      <vt:lpstr>СРЕДОВЫЕ УСЛОВИЯ</vt:lpstr>
      <vt:lpstr>Диагностика </vt:lpstr>
      <vt:lpstr>Коррекционно – развивающая работа</vt:lpstr>
      <vt:lpstr>Средовые условия</vt:lpstr>
      <vt:lpstr>ПРОВЕДЕНИЕ   СЕМИНАРОВ   И  МАСТЕР - КЛАССОВ</vt:lpstr>
      <vt:lpstr>ДОСТУПНАЯ СРЕДА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В. Баженова</dc:creator>
  <cp:lastModifiedBy>Lenovo</cp:lastModifiedBy>
  <cp:revision>122</cp:revision>
  <dcterms:created xsi:type="dcterms:W3CDTF">2016-11-22T06:01:57Z</dcterms:created>
  <dcterms:modified xsi:type="dcterms:W3CDTF">2020-12-10T07:49:14Z</dcterms:modified>
</cp:coreProperties>
</file>