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703" r:id="rId2"/>
    <p:sldId id="724" r:id="rId3"/>
    <p:sldId id="734" r:id="rId4"/>
    <p:sldId id="733" r:id="rId5"/>
    <p:sldId id="727" r:id="rId6"/>
    <p:sldId id="719" r:id="rId7"/>
    <p:sldId id="728" r:id="rId8"/>
    <p:sldId id="731" r:id="rId9"/>
    <p:sldId id="729" r:id="rId10"/>
    <p:sldId id="730" r:id="rId11"/>
    <p:sldId id="726" r:id="rId12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огвинова Марина Николаевна" initials="ЛМН" lastIdx="2" clrIdx="0">
    <p:extLst>
      <p:ext uri="{19B8F6BF-5375-455C-9EA6-DF929625EA0E}">
        <p15:presenceInfo xmlns:p15="http://schemas.microsoft.com/office/powerpoint/2012/main" userId="S-1-5-21-2181960125-2743288509-1583504907-27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99FF99"/>
    <a:srgbClr val="009999"/>
    <a:srgbClr val="339933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663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43A2B-443C-45A7-BF80-7A04BD6DB8BC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C90BFA-FF74-4ABC-A3DD-107CCC7F4705}">
      <dgm:prSet/>
      <dgm:spPr/>
      <dgm:t>
        <a:bodyPr/>
        <a:lstStyle/>
        <a:p>
          <a:pPr rtl="0"/>
          <a:r>
            <a:rPr lang="ru-RU" b="1" dirty="0" smtClean="0"/>
            <a:t>Районный конкурсы «Символика учреждения»; «Лучшая символика класса»</a:t>
          </a:r>
          <a:endParaRPr lang="ru-RU" dirty="0"/>
        </a:p>
      </dgm:t>
    </dgm:pt>
    <dgm:pt modelId="{99C5A41D-EEF1-4C34-A73F-71DD09F77AEA}" type="parTrans" cxnId="{A77C7904-29E5-43A4-A718-CADE6FC170DD}">
      <dgm:prSet/>
      <dgm:spPr/>
      <dgm:t>
        <a:bodyPr/>
        <a:lstStyle/>
        <a:p>
          <a:endParaRPr lang="ru-RU"/>
        </a:p>
      </dgm:t>
    </dgm:pt>
    <dgm:pt modelId="{A81203E4-CDA9-4DF6-9761-40A42E6DD4E5}" type="sibTrans" cxnId="{A77C7904-29E5-43A4-A718-CADE6FC170DD}">
      <dgm:prSet/>
      <dgm:spPr/>
      <dgm:t>
        <a:bodyPr/>
        <a:lstStyle/>
        <a:p>
          <a:endParaRPr lang="ru-RU"/>
        </a:p>
      </dgm:t>
    </dgm:pt>
    <dgm:pt modelId="{4A073950-0678-4D29-8BBB-2DA36A0B5C15}">
      <dgm:prSet/>
      <dgm:spPr/>
      <dgm:t>
        <a:bodyPr/>
        <a:lstStyle/>
        <a:p>
          <a:pPr rtl="0"/>
          <a:r>
            <a:rPr lang="ru-RU" b="1" dirty="0" smtClean="0"/>
            <a:t>Выставка «Семейный герб»</a:t>
          </a:r>
          <a:endParaRPr lang="ru-RU" dirty="0"/>
        </a:p>
      </dgm:t>
    </dgm:pt>
    <dgm:pt modelId="{48FB54A3-E708-4B0A-80EE-86D01BBDDA8F}" type="parTrans" cxnId="{1DCE94A1-F6CD-4EBE-B930-20976D360E93}">
      <dgm:prSet/>
      <dgm:spPr/>
      <dgm:t>
        <a:bodyPr/>
        <a:lstStyle/>
        <a:p>
          <a:endParaRPr lang="ru-RU"/>
        </a:p>
      </dgm:t>
    </dgm:pt>
    <dgm:pt modelId="{E1D13620-2C60-46C6-AAE5-BAAE26F70D9E}" type="sibTrans" cxnId="{1DCE94A1-F6CD-4EBE-B930-20976D360E93}">
      <dgm:prSet/>
      <dgm:spPr/>
      <dgm:t>
        <a:bodyPr/>
        <a:lstStyle/>
        <a:p>
          <a:endParaRPr lang="ru-RU"/>
        </a:p>
      </dgm:t>
    </dgm:pt>
    <dgm:pt modelId="{6BCB802B-862B-4592-904E-0DDCCFEFC3F9}">
      <dgm:prSet/>
      <dgm:spPr/>
      <dgm:t>
        <a:bodyPr/>
        <a:lstStyle/>
        <a:p>
          <a:pPr rtl="0"/>
          <a:r>
            <a:rPr lang="ru-RU" b="1" dirty="0" smtClean="0"/>
            <a:t>Классные часы для детей</a:t>
          </a:r>
          <a:endParaRPr lang="ru-RU" dirty="0"/>
        </a:p>
      </dgm:t>
    </dgm:pt>
    <dgm:pt modelId="{1D3D6DCA-3A78-4715-AE5B-DAE166A49C77}" type="parTrans" cxnId="{BC2394AE-0772-41F3-986F-353B755E4DFD}">
      <dgm:prSet/>
      <dgm:spPr/>
      <dgm:t>
        <a:bodyPr/>
        <a:lstStyle/>
        <a:p>
          <a:endParaRPr lang="ru-RU"/>
        </a:p>
      </dgm:t>
    </dgm:pt>
    <dgm:pt modelId="{36CAB11E-3BF8-482D-B859-94C6D265B89E}" type="sibTrans" cxnId="{BC2394AE-0772-41F3-986F-353B755E4DFD}">
      <dgm:prSet/>
      <dgm:spPr/>
      <dgm:t>
        <a:bodyPr/>
        <a:lstStyle/>
        <a:p>
          <a:endParaRPr lang="ru-RU"/>
        </a:p>
      </dgm:t>
    </dgm:pt>
    <dgm:pt modelId="{33F68DEB-0CCF-44F5-9B90-FBCC4BCB2254}">
      <dgm:prSet/>
      <dgm:spPr/>
      <dgm:t>
        <a:bodyPr/>
        <a:lstStyle/>
        <a:p>
          <a:pPr rtl="0"/>
          <a:r>
            <a:rPr lang="ru-RU" b="1" dirty="0" smtClean="0"/>
            <a:t>Разработаны буклеты, цифровые материалы</a:t>
          </a:r>
          <a:endParaRPr lang="ru-RU" dirty="0"/>
        </a:p>
      </dgm:t>
    </dgm:pt>
    <dgm:pt modelId="{BDB75DF2-DDA6-4A08-B556-8642DD69B220}" type="parTrans" cxnId="{F508D1C2-8080-454E-BFD2-B151EEB921A5}">
      <dgm:prSet/>
      <dgm:spPr/>
      <dgm:t>
        <a:bodyPr/>
        <a:lstStyle/>
        <a:p>
          <a:endParaRPr lang="ru-RU"/>
        </a:p>
      </dgm:t>
    </dgm:pt>
    <dgm:pt modelId="{188CD7A6-E8B3-48EE-8FBC-67D02B5BE54A}" type="sibTrans" cxnId="{F508D1C2-8080-454E-BFD2-B151EEB921A5}">
      <dgm:prSet/>
      <dgm:spPr/>
      <dgm:t>
        <a:bodyPr/>
        <a:lstStyle/>
        <a:p>
          <a:endParaRPr lang="ru-RU"/>
        </a:p>
      </dgm:t>
    </dgm:pt>
    <dgm:pt modelId="{55D4E3BF-1297-4DE9-97A6-689625FF484B}">
      <dgm:prSet/>
      <dgm:spPr/>
      <dgm:t>
        <a:bodyPr/>
        <a:lstStyle/>
        <a:p>
          <a:pPr rtl="0"/>
          <a:r>
            <a:rPr lang="ru-RU" b="1" dirty="0" smtClean="0"/>
            <a:t>Семинары для педагогов</a:t>
          </a:r>
          <a:endParaRPr lang="ru-RU" dirty="0"/>
        </a:p>
      </dgm:t>
    </dgm:pt>
    <dgm:pt modelId="{E324E59D-E3CE-4A04-89EC-77A41247DA83}" type="parTrans" cxnId="{8DF27A25-F33E-417C-962F-F94C6A7E46CA}">
      <dgm:prSet/>
      <dgm:spPr/>
      <dgm:t>
        <a:bodyPr/>
        <a:lstStyle/>
        <a:p>
          <a:endParaRPr lang="ru-RU"/>
        </a:p>
      </dgm:t>
    </dgm:pt>
    <dgm:pt modelId="{A48AF827-CC5C-423C-9A33-55BB60E4E602}" type="sibTrans" cxnId="{8DF27A25-F33E-417C-962F-F94C6A7E46CA}">
      <dgm:prSet/>
      <dgm:spPr/>
      <dgm:t>
        <a:bodyPr/>
        <a:lstStyle/>
        <a:p>
          <a:endParaRPr lang="ru-RU"/>
        </a:p>
      </dgm:t>
    </dgm:pt>
    <dgm:pt modelId="{AF95B016-E0CB-42B7-B267-84B0753E1ECA}">
      <dgm:prSet/>
      <dgm:spPr/>
      <dgm:t>
        <a:bodyPr/>
        <a:lstStyle/>
        <a:p>
          <a:pPr rtl="0"/>
          <a:r>
            <a:rPr lang="ru-RU" b="1" dirty="0" smtClean="0"/>
            <a:t>Развитие исследовательской деятельности обучающихся</a:t>
          </a:r>
          <a:endParaRPr lang="ru-RU" dirty="0"/>
        </a:p>
      </dgm:t>
    </dgm:pt>
    <dgm:pt modelId="{36F2D3E0-804D-4014-86D9-590D04D08074}" type="parTrans" cxnId="{E305B544-3C34-4C29-ACE8-93486678BAF8}">
      <dgm:prSet/>
      <dgm:spPr/>
      <dgm:t>
        <a:bodyPr/>
        <a:lstStyle/>
        <a:p>
          <a:endParaRPr lang="ru-RU"/>
        </a:p>
      </dgm:t>
    </dgm:pt>
    <dgm:pt modelId="{0684DC55-49B7-4D72-BBA6-4C9A33F812DB}" type="sibTrans" cxnId="{E305B544-3C34-4C29-ACE8-93486678BAF8}">
      <dgm:prSet/>
      <dgm:spPr/>
      <dgm:t>
        <a:bodyPr/>
        <a:lstStyle/>
        <a:p>
          <a:endParaRPr lang="ru-RU"/>
        </a:p>
      </dgm:t>
    </dgm:pt>
    <dgm:pt modelId="{9995D344-6FF0-4DB1-922A-476C6E934065}">
      <dgm:prSet/>
      <dgm:spPr/>
      <dgm:t>
        <a:bodyPr/>
        <a:lstStyle/>
        <a:p>
          <a:pPr rtl="0"/>
          <a:r>
            <a:rPr lang="ru-RU" b="1" dirty="0" smtClean="0"/>
            <a:t>Посещение символов Белгородчины: дуба, посаженного Б. Хмельницким</a:t>
          </a:r>
          <a:endParaRPr lang="ru-RU" dirty="0"/>
        </a:p>
      </dgm:t>
    </dgm:pt>
    <dgm:pt modelId="{9B2CF487-D5BE-4845-A4E6-0E8E440B3F4C}" type="parTrans" cxnId="{F4913145-B9AC-4F1A-8196-140A0E83C118}">
      <dgm:prSet/>
      <dgm:spPr/>
      <dgm:t>
        <a:bodyPr/>
        <a:lstStyle/>
        <a:p>
          <a:endParaRPr lang="ru-RU"/>
        </a:p>
      </dgm:t>
    </dgm:pt>
    <dgm:pt modelId="{8150B4FA-6CF8-4892-B7B9-164E497648F9}" type="sibTrans" cxnId="{F4913145-B9AC-4F1A-8196-140A0E83C118}">
      <dgm:prSet/>
      <dgm:spPr/>
      <dgm:t>
        <a:bodyPr/>
        <a:lstStyle/>
        <a:p>
          <a:endParaRPr lang="ru-RU"/>
        </a:p>
      </dgm:t>
    </dgm:pt>
    <dgm:pt modelId="{2A5216A4-5090-4446-95DB-9792FFF86632}" type="pres">
      <dgm:prSet presAssocID="{CE043A2B-443C-45A7-BF80-7A04BD6DB8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BBD29-E249-4B9B-92CA-11D448CB1EDC}" type="pres">
      <dgm:prSet presAssocID="{69C90BFA-FF74-4ABC-A3DD-107CCC7F4705}" presName="comp" presStyleCnt="0"/>
      <dgm:spPr/>
    </dgm:pt>
    <dgm:pt modelId="{4460A293-D00A-48E7-B595-78A4C52E81D8}" type="pres">
      <dgm:prSet presAssocID="{69C90BFA-FF74-4ABC-A3DD-107CCC7F4705}" presName="box" presStyleLbl="node1" presStyleIdx="0" presStyleCnt="7" custLinFactNeighborX="117"/>
      <dgm:spPr/>
      <dgm:t>
        <a:bodyPr/>
        <a:lstStyle/>
        <a:p>
          <a:endParaRPr lang="ru-RU"/>
        </a:p>
      </dgm:t>
    </dgm:pt>
    <dgm:pt modelId="{21AE5809-2D04-4CEF-B45C-8E30BF4DEB9B}" type="pres">
      <dgm:prSet presAssocID="{69C90BFA-FF74-4ABC-A3DD-107CCC7F4705}" presName="img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17245AAD-9FA7-4389-865E-10FD416402C4}" type="pres">
      <dgm:prSet presAssocID="{69C90BFA-FF74-4ABC-A3DD-107CCC7F470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F94A7-3C0E-4894-9266-7C8EF79CF93C}" type="pres">
      <dgm:prSet presAssocID="{A81203E4-CDA9-4DF6-9761-40A42E6DD4E5}" presName="spacer" presStyleCnt="0"/>
      <dgm:spPr/>
    </dgm:pt>
    <dgm:pt modelId="{007ACF1F-CA0D-4C6F-A1CC-8FBB63CFD55E}" type="pres">
      <dgm:prSet presAssocID="{4A073950-0678-4D29-8BBB-2DA36A0B5C15}" presName="comp" presStyleCnt="0"/>
      <dgm:spPr/>
    </dgm:pt>
    <dgm:pt modelId="{D0F86BD6-E459-45FF-8279-701AC26A2C9F}" type="pres">
      <dgm:prSet presAssocID="{4A073950-0678-4D29-8BBB-2DA36A0B5C15}" presName="box" presStyleLbl="node1" presStyleIdx="1" presStyleCnt="7"/>
      <dgm:spPr/>
      <dgm:t>
        <a:bodyPr/>
        <a:lstStyle/>
        <a:p>
          <a:endParaRPr lang="ru-RU"/>
        </a:p>
      </dgm:t>
    </dgm:pt>
    <dgm:pt modelId="{E634A124-B815-4D4F-ACAB-21240532FBDE}" type="pres">
      <dgm:prSet presAssocID="{4A073950-0678-4D29-8BBB-2DA36A0B5C15}" presName="img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F53EE04B-2BA4-416C-8808-1CDD97F90C51}" type="pres">
      <dgm:prSet presAssocID="{4A073950-0678-4D29-8BBB-2DA36A0B5C1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C67DD-0882-496E-8D1B-91745911447F}" type="pres">
      <dgm:prSet presAssocID="{E1D13620-2C60-46C6-AAE5-BAAE26F70D9E}" presName="spacer" presStyleCnt="0"/>
      <dgm:spPr/>
    </dgm:pt>
    <dgm:pt modelId="{159BB3DD-DFA3-4082-ADC3-4EC30535D720}" type="pres">
      <dgm:prSet presAssocID="{6BCB802B-862B-4592-904E-0DDCCFEFC3F9}" presName="comp" presStyleCnt="0"/>
      <dgm:spPr/>
    </dgm:pt>
    <dgm:pt modelId="{50672C27-4F2D-4908-B205-9C074ED2E789}" type="pres">
      <dgm:prSet presAssocID="{6BCB802B-862B-4592-904E-0DDCCFEFC3F9}" presName="box" presStyleLbl="node1" presStyleIdx="2" presStyleCnt="7" custLinFactNeighborX="486" custLinFactNeighborY="-5893"/>
      <dgm:spPr/>
      <dgm:t>
        <a:bodyPr/>
        <a:lstStyle/>
        <a:p>
          <a:endParaRPr lang="ru-RU"/>
        </a:p>
      </dgm:t>
    </dgm:pt>
    <dgm:pt modelId="{AC2664C4-9691-4654-87B7-9133D4C351DA}" type="pres">
      <dgm:prSet presAssocID="{6BCB802B-862B-4592-904E-0DDCCFEFC3F9}" presName="img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CE7673D-8473-45E1-A5BB-03D8783F17A1}" type="pres">
      <dgm:prSet presAssocID="{6BCB802B-862B-4592-904E-0DDCCFEFC3F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9B5B4-69DD-468F-985A-D9537C59772E}" type="pres">
      <dgm:prSet presAssocID="{36CAB11E-3BF8-482D-B859-94C6D265B89E}" presName="spacer" presStyleCnt="0"/>
      <dgm:spPr/>
    </dgm:pt>
    <dgm:pt modelId="{E0E9C0AB-6EFA-492C-A4D5-AB4C28A67ADA}" type="pres">
      <dgm:prSet presAssocID="{9995D344-6FF0-4DB1-922A-476C6E934065}" presName="comp" presStyleCnt="0"/>
      <dgm:spPr/>
    </dgm:pt>
    <dgm:pt modelId="{98C7D822-22F8-45BD-847B-FCA54581E41F}" type="pres">
      <dgm:prSet presAssocID="{9995D344-6FF0-4DB1-922A-476C6E934065}" presName="box" presStyleLbl="node1" presStyleIdx="3" presStyleCnt="7" custLinFactNeighborX="761" custLinFactNeighborY="15198"/>
      <dgm:spPr/>
      <dgm:t>
        <a:bodyPr/>
        <a:lstStyle/>
        <a:p>
          <a:endParaRPr lang="ru-RU"/>
        </a:p>
      </dgm:t>
    </dgm:pt>
    <dgm:pt modelId="{927F0138-C54B-47A9-A966-6A45C6059B11}" type="pres">
      <dgm:prSet presAssocID="{9995D344-6FF0-4DB1-922A-476C6E934065}" presName="img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B19AB85-20A2-4FE6-ABAA-C61499B698AE}" type="pres">
      <dgm:prSet presAssocID="{9995D344-6FF0-4DB1-922A-476C6E934065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2E46F-984C-49B3-A5B0-A95E03820B37}" type="pres">
      <dgm:prSet presAssocID="{8150B4FA-6CF8-4892-B7B9-164E497648F9}" presName="spacer" presStyleCnt="0"/>
      <dgm:spPr/>
    </dgm:pt>
    <dgm:pt modelId="{4D8D5116-E156-4060-AEBD-A3156B3B7062}" type="pres">
      <dgm:prSet presAssocID="{AF95B016-E0CB-42B7-B267-84B0753E1ECA}" presName="comp" presStyleCnt="0"/>
      <dgm:spPr/>
    </dgm:pt>
    <dgm:pt modelId="{3B07E75D-B915-49D1-BB9B-98D837F731CD}" type="pres">
      <dgm:prSet presAssocID="{AF95B016-E0CB-42B7-B267-84B0753E1ECA}" presName="box" presStyleLbl="node1" presStyleIdx="4" presStyleCnt="7"/>
      <dgm:spPr/>
      <dgm:t>
        <a:bodyPr/>
        <a:lstStyle/>
        <a:p>
          <a:endParaRPr lang="ru-RU"/>
        </a:p>
      </dgm:t>
    </dgm:pt>
    <dgm:pt modelId="{F91417AE-6C8A-44E4-B1BA-B2A233069938}" type="pres">
      <dgm:prSet presAssocID="{AF95B016-E0CB-42B7-B267-84B0753E1ECA}" presName="img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8F2A937-AE2A-4E8D-B4FD-FE1A74BB2679}" type="pres">
      <dgm:prSet presAssocID="{AF95B016-E0CB-42B7-B267-84B0753E1ECA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F3845-38E3-48B0-8CA0-1E1C0D7224A2}" type="pres">
      <dgm:prSet presAssocID="{0684DC55-49B7-4D72-BBA6-4C9A33F812DB}" presName="spacer" presStyleCnt="0"/>
      <dgm:spPr/>
    </dgm:pt>
    <dgm:pt modelId="{4115AB1E-CF02-440D-AB22-0D114D230627}" type="pres">
      <dgm:prSet presAssocID="{55D4E3BF-1297-4DE9-97A6-689625FF484B}" presName="comp" presStyleCnt="0"/>
      <dgm:spPr/>
    </dgm:pt>
    <dgm:pt modelId="{3D352A96-8505-43A4-9AA7-04F0A79976ED}" type="pres">
      <dgm:prSet presAssocID="{55D4E3BF-1297-4DE9-97A6-689625FF484B}" presName="box" presStyleLbl="node1" presStyleIdx="5" presStyleCnt="7"/>
      <dgm:spPr/>
      <dgm:t>
        <a:bodyPr/>
        <a:lstStyle/>
        <a:p>
          <a:endParaRPr lang="ru-RU"/>
        </a:p>
      </dgm:t>
    </dgm:pt>
    <dgm:pt modelId="{2E12CF8E-0FF2-4735-A995-AE0C3DCCD623}" type="pres">
      <dgm:prSet presAssocID="{55D4E3BF-1297-4DE9-97A6-689625FF484B}" presName="img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D71FE31-99E8-4D9F-9727-DF3A39310B3E}" type="pres">
      <dgm:prSet presAssocID="{55D4E3BF-1297-4DE9-97A6-689625FF484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D336-C1D7-481A-8EE2-F0F0F41329C7}" type="pres">
      <dgm:prSet presAssocID="{A48AF827-CC5C-423C-9A33-55BB60E4E602}" presName="spacer" presStyleCnt="0"/>
      <dgm:spPr/>
    </dgm:pt>
    <dgm:pt modelId="{1DCA945C-C388-4F0F-9F38-02D7F3C780B9}" type="pres">
      <dgm:prSet presAssocID="{33F68DEB-0CCF-44F5-9B90-FBCC4BCB2254}" presName="comp" presStyleCnt="0"/>
      <dgm:spPr/>
    </dgm:pt>
    <dgm:pt modelId="{F3F9A17B-7008-4F73-BEFD-D63B53DE7DEA}" type="pres">
      <dgm:prSet presAssocID="{33F68DEB-0CCF-44F5-9B90-FBCC4BCB2254}" presName="box" presStyleLbl="node1" presStyleIdx="6" presStyleCnt="7"/>
      <dgm:spPr/>
      <dgm:t>
        <a:bodyPr/>
        <a:lstStyle/>
        <a:p>
          <a:endParaRPr lang="ru-RU"/>
        </a:p>
      </dgm:t>
    </dgm:pt>
    <dgm:pt modelId="{7C8FA85A-4FDD-44CC-AF46-9EBFEBBF06A9}" type="pres">
      <dgm:prSet presAssocID="{33F68DEB-0CCF-44F5-9B90-FBCC4BCB2254}" presName="img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4BED17C1-693A-4C14-BBA1-955DE56C0BEC}" type="pres">
      <dgm:prSet presAssocID="{33F68DEB-0CCF-44F5-9B90-FBCC4BCB225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C7904-29E5-43A4-A718-CADE6FC170DD}" srcId="{CE043A2B-443C-45A7-BF80-7A04BD6DB8BC}" destId="{69C90BFA-FF74-4ABC-A3DD-107CCC7F4705}" srcOrd="0" destOrd="0" parTransId="{99C5A41D-EEF1-4C34-A73F-71DD09F77AEA}" sibTransId="{A81203E4-CDA9-4DF6-9761-40A42E6DD4E5}"/>
    <dgm:cxn modelId="{38C1D4C5-3E62-4DC2-826A-D955F940F704}" type="presOf" srcId="{AF95B016-E0CB-42B7-B267-84B0753E1ECA}" destId="{C8F2A937-AE2A-4E8D-B4FD-FE1A74BB2679}" srcOrd="1" destOrd="0" presId="urn:microsoft.com/office/officeart/2005/8/layout/vList4"/>
    <dgm:cxn modelId="{F4913145-B9AC-4F1A-8196-140A0E83C118}" srcId="{CE043A2B-443C-45A7-BF80-7A04BD6DB8BC}" destId="{9995D344-6FF0-4DB1-922A-476C6E934065}" srcOrd="3" destOrd="0" parTransId="{9B2CF487-D5BE-4845-A4E6-0E8E440B3F4C}" sibTransId="{8150B4FA-6CF8-4892-B7B9-164E497648F9}"/>
    <dgm:cxn modelId="{BC2394AE-0772-41F3-986F-353B755E4DFD}" srcId="{CE043A2B-443C-45A7-BF80-7A04BD6DB8BC}" destId="{6BCB802B-862B-4592-904E-0DDCCFEFC3F9}" srcOrd="2" destOrd="0" parTransId="{1D3D6DCA-3A78-4715-AE5B-DAE166A49C77}" sibTransId="{36CAB11E-3BF8-482D-B859-94C6D265B89E}"/>
    <dgm:cxn modelId="{8FA5D67F-B1D7-4F88-AB4C-78358A34A087}" type="presOf" srcId="{33F68DEB-0CCF-44F5-9B90-FBCC4BCB2254}" destId="{F3F9A17B-7008-4F73-BEFD-D63B53DE7DEA}" srcOrd="0" destOrd="0" presId="urn:microsoft.com/office/officeart/2005/8/layout/vList4"/>
    <dgm:cxn modelId="{1A179C6B-271B-4EC8-B938-056F7DEE348F}" type="presOf" srcId="{6BCB802B-862B-4592-904E-0DDCCFEFC3F9}" destId="{50672C27-4F2D-4908-B205-9C074ED2E789}" srcOrd="0" destOrd="0" presId="urn:microsoft.com/office/officeart/2005/8/layout/vList4"/>
    <dgm:cxn modelId="{E305B544-3C34-4C29-ACE8-93486678BAF8}" srcId="{CE043A2B-443C-45A7-BF80-7A04BD6DB8BC}" destId="{AF95B016-E0CB-42B7-B267-84B0753E1ECA}" srcOrd="4" destOrd="0" parTransId="{36F2D3E0-804D-4014-86D9-590D04D08074}" sibTransId="{0684DC55-49B7-4D72-BBA6-4C9A33F812DB}"/>
    <dgm:cxn modelId="{B3A2DC45-C091-48D3-978C-97CC84D8A8FF}" type="presOf" srcId="{4A073950-0678-4D29-8BBB-2DA36A0B5C15}" destId="{D0F86BD6-E459-45FF-8279-701AC26A2C9F}" srcOrd="0" destOrd="0" presId="urn:microsoft.com/office/officeart/2005/8/layout/vList4"/>
    <dgm:cxn modelId="{1DCE94A1-F6CD-4EBE-B930-20976D360E93}" srcId="{CE043A2B-443C-45A7-BF80-7A04BD6DB8BC}" destId="{4A073950-0678-4D29-8BBB-2DA36A0B5C15}" srcOrd="1" destOrd="0" parTransId="{48FB54A3-E708-4B0A-80EE-86D01BBDDA8F}" sibTransId="{E1D13620-2C60-46C6-AAE5-BAAE26F70D9E}"/>
    <dgm:cxn modelId="{6D51F4DC-04DA-44FE-AC36-AC0E89B8AEB5}" type="presOf" srcId="{CE043A2B-443C-45A7-BF80-7A04BD6DB8BC}" destId="{2A5216A4-5090-4446-95DB-9792FFF86632}" srcOrd="0" destOrd="0" presId="urn:microsoft.com/office/officeart/2005/8/layout/vList4"/>
    <dgm:cxn modelId="{DB90EBD9-07FC-43A8-8F02-896DA3679F82}" type="presOf" srcId="{33F68DEB-0CCF-44F5-9B90-FBCC4BCB2254}" destId="{4BED17C1-693A-4C14-BBA1-955DE56C0BEC}" srcOrd="1" destOrd="0" presId="urn:microsoft.com/office/officeart/2005/8/layout/vList4"/>
    <dgm:cxn modelId="{BAB914FB-C796-4D80-94D3-94B120F39E56}" type="presOf" srcId="{9995D344-6FF0-4DB1-922A-476C6E934065}" destId="{98C7D822-22F8-45BD-847B-FCA54581E41F}" srcOrd="0" destOrd="0" presId="urn:microsoft.com/office/officeart/2005/8/layout/vList4"/>
    <dgm:cxn modelId="{5F7C4CFE-00B7-4FCD-9D6D-0E49462FDDD1}" type="presOf" srcId="{69C90BFA-FF74-4ABC-A3DD-107CCC7F4705}" destId="{17245AAD-9FA7-4389-865E-10FD416402C4}" srcOrd="1" destOrd="0" presId="urn:microsoft.com/office/officeart/2005/8/layout/vList4"/>
    <dgm:cxn modelId="{48DD01C0-1339-4272-8D7B-EB955B3CB408}" type="presOf" srcId="{55D4E3BF-1297-4DE9-97A6-689625FF484B}" destId="{3D71FE31-99E8-4D9F-9727-DF3A39310B3E}" srcOrd="1" destOrd="0" presId="urn:microsoft.com/office/officeart/2005/8/layout/vList4"/>
    <dgm:cxn modelId="{BA5F5316-36AE-4043-9848-A642EA1286E6}" type="presOf" srcId="{69C90BFA-FF74-4ABC-A3DD-107CCC7F4705}" destId="{4460A293-D00A-48E7-B595-78A4C52E81D8}" srcOrd="0" destOrd="0" presId="urn:microsoft.com/office/officeart/2005/8/layout/vList4"/>
    <dgm:cxn modelId="{8F3D2E5D-1589-419E-B1DC-3D0AF6B75C86}" type="presOf" srcId="{9995D344-6FF0-4DB1-922A-476C6E934065}" destId="{5B19AB85-20A2-4FE6-ABAA-C61499B698AE}" srcOrd="1" destOrd="0" presId="urn:microsoft.com/office/officeart/2005/8/layout/vList4"/>
    <dgm:cxn modelId="{E84FC182-E681-44A1-9FB7-9934BA0ACBB3}" type="presOf" srcId="{6BCB802B-862B-4592-904E-0DDCCFEFC3F9}" destId="{8CE7673D-8473-45E1-A5BB-03D8783F17A1}" srcOrd="1" destOrd="0" presId="urn:microsoft.com/office/officeart/2005/8/layout/vList4"/>
    <dgm:cxn modelId="{34D96086-19C1-4003-B611-B716E90F04D9}" type="presOf" srcId="{55D4E3BF-1297-4DE9-97A6-689625FF484B}" destId="{3D352A96-8505-43A4-9AA7-04F0A79976ED}" srcOrd="0" destOrd="0" presId="urn:microsoft.com/office/officeart/2005/8/layout/vList4"/>
    <dgm:cxn modelId="{F606EC28-6C41-4FAA-A95E-AADB5B50E93D}" type="presOf" srcId="{AF95B016-E0CB-42B7-B267-84B0753E1ECA}" destId="{3B07E75D-B915-49D1-BB9B-98D837F731CD}" srcOrd="0" destOrd="0" presId="urn:microsoft.com/office/officeart/2005/8/layout/vList4"/>
    <dgm:cxn modelId="{F508D1C2-8080-454E-BFD2-B151EEB921A5}" srcId="{CE043A2B-443C-45A7-BF80-7A04BD6DB8BC}" destId="{33F68DEB-0CCF-44F5-9B90-FBCC4BCB2254}" srcOrd="6" destOrd="0" parTransId="{BDB75DF2-DDA6-4A08-B556-8642DD69B220}" sibTransId="{188CD7A6-E8B3-48EE-8FBC-67D02B5BE54A}"/>
    <dgm:cxn modelId="{8DF27A25-F33E-417C-962F-F94C6A7E46CA}" srcId="{CE043A2B-443C-45A7-BF80-7A04BD6DB8BC}" destId="{55D4E3BF-1297-4DE9-97A6-689625FF484B}" srcOrd="5" destOrd="0" parTransId="{E324E59D-E3CE-4A04-89EC-77A41247DA83}" sibTransId="{A48AF827-CC5C-423C-9A33-55BB60E4E602}"/>
    <dgm:cxn modelId="{F5EF9E00-C524-4F57-B96F-299E5B34E23B}" type="presOf" srcId="{4A073950-0678-4D29-8BBB-2DA36A0B5C15}" destId="{F53EE04B-2BA4-416C-8808-1CDD97F90C51}" srcOrd="1" destOrd="0" presId="urn:microsoft.com/office/officeart/2005/8/layout/vList4"/>
    <dgm:cxn modelId="{AB321E8D-147A-4ABD-B0E5-C6956C74FA1E}" type="presParOf" srcId="{2A5216A4-5090-4446-95DB-9792FFF86632}" destId="{5F4BBD29-E249-4B9B-92CA-11D448CB1EDC}" srcOrd="0" destOrd="0" presId="urn:microsoft.com/office/officeart/2005/8/layout/vList4"/>
    <dgm:cxn modelId="{477A3475-EFEF-40B2-AFED-1EA30D914570}" type="presParOf" srcId="{5F4BBD29-E249-4B9B-92CA-11D448CB1EDC}" destId="{4460A293-D00A-48E7-B595-78A4C52E81D8}" srcOrd="0" destOrd="0" presId="urn:microsoft.com/office/officeart/2005/8/layout/vList4"/>
    <dgm:cxn modelId="{9B3C1024-BCEE-4AEC-8D02-2D6FA39DB65B}" type="presParOf" srcId="{5F4BBD29-E249-4B9B-92CA-11D448CB1EDC}" destId="{21AE5809-2D04-4CEF-B45C-8E30BF4DEB9B}" srcOrd="1" destOrd="0" presId="urn:microsoft.com/office/officeart/2005/8/layout/vList4"/>
    <dgm:cxn modelId="{3C62C218-10F9-4084-B7DA-CB2C94AB407F}" type="presParOf" srcId="{5F4BBD29-E249-4B9B-92CA-11D448CB1EDC}" destId="{17245AAD-9FA7-4389-865E-10FD416402C4}" srcOrd="2" destOrd="0" presId="urn:microsoft.com/office/officeart/2005/8/layout/vList4"/>
    <dgm:cxn modelId="{AF2F0F00-617B-4A55-BDCD-72CFC5E84AF3}" type="presParOf" srcId="{2A5216A4-5090-4446-95DB-9792FFF86632}" destId="{ABAF94A7-3C0E-4894-9266-7C8EF79CF93C}" srcOrd="1" destOrd="0" presId="urn:microsoft.com/office/officeart/2005/8/layout/vList4"/>
    <dgm:cxn modelId="{34722996-20DC-4CAA-A41A-35C1725AEED2}" type="presParOf" srcId="{2A5216A4-5090-4446-95DB-9792FFF86632}" destId="{007ACF1F-CA0D-4C6F-A1CC-8FBB63CFD55E}" srcOrd="2" destOrd="0" presId="urn:microsoft.com/office/officeart/2005/8/layout/vList4"/>
    <dgm:cxn modelId="{339B3B4B-5219-4634-B692-F74C2528AFCA}" type="presParOf" srcId="{007ACF1F-CA0D-4C6F-A1CC-8FBB63CFD55E}" destId="{D0F86BD6-E459-45FF-8279-701AC26A2C9F}" srcOrd="0" destOrd="0" presId="urn:microsoft.com/office/officeart/2005/8/layout/vList4"/>
    <dgm:cxn modelId="{A2D57815-D233-4001-B407-7B9961647E7F}" type="presParOf" srcId="{007ACF1F-CA0D-4C6F-A1CC-8FBB63CFD55E}" destId="{E634A124-B815-4D4F-ACAB-21240532FBDE}" srcOrd="1" destOrd="0" presId="urn:microsoft.com/office/officeart/2005/8/layout/vList4"/>
    <dgm:cxn modelId="{18F26079-AD09-49D3-9D1F-C53EF74EA5B5}" type="presParOf" srcId="{007ACF1F-CA0D-4C6F-A1CC-8FBB63CFD55E}" destId="{F53EE04B-2BA4-416C-8808-1CDD97F90C51}" srcOrd="2" destOrd="0" presId="urn:microsoft.com/office/officeart/2005/8/layout/vList4"/>
    <dgm:cxn modelId="{01842188-A27D-463C-B614-A42D6F379A31}" type="presParOf" srcId="{2A5216A4-5090-4446-95DB-9792FFF86632}" destId="{914C67DD-0882-496E-8D1B-91745911447F}" srcOrd="3" destOrd="0" presId="urn:microsoft.com/office/officeart/2005/8/layout/vList4"/>
    <dgm:cxn modelId="{3873D779-B513-4100-9277-3FA13B4AC319}" type="presParOf" srcId="{2A5216A4-5090-4446-95DB-9792FFF86632}" destId="{159BB3DD-DFA3-4082-ADC3-4EC30535D720}" srcOrd="4" destOrd="0" presId="urn:microsoft.com/office/officeart/2005/8/layout/vList4"/>
    <dgm:cxn modelId="{31A613B9-1901-4DEE-97D8-BD9CB24BFC8C}" type="presParOf" srcId="{159BB3DD-DFA3-4082-ADC3-4EC30535D720}" destId="{50672C27-4F2D-4908-B205-9C074ED2E789}" srcOrd="0" destOrd="0" presId="urn:microsoft.com/office/officeart/2005/8/layout/vList4"/>
    <dgm:cxn modelId="{D8425124-68DF-478C-B318-4233334B8C29}" type="presParOf" srcId="{159BB3DD-DFA3-4082-ADC3-4EC30535D720}" destId="{AC2664C4-9691-4654-87B7-9133D4C351DA}" srcOrd="1" destOrd="0" presId="urn:microsoft.com/office/officeart/2005/8/layout/vList4"/>
    <dgm:cxn modelId="{5A628EDF-8729-4B04-AB11-10A7CFBABB09}" type="presParOf" srcId="{159BB3DD-DFA3-4082-ADC3-4EC30535D720}" destId="{8CE7673D-8473-45E1-A5BB-03D8783F17A1}" srcOrd="2" destOrd="0" presId="urn:microsoft.com/office/officeart/2005/8/layout/vList4"/>
    <dgm:cxn modelId="{858C5A7A-9D70-4145-BEA4-C5231828EA53}" type="presParOf" srcId="{2A5216A4-5090-4446-95DB-9792FFF86632}" destId="{86A9B5B4-69DD-468F-985A-D9537C59772E}" srcOrd="5" destOrd="0" presId="urn:microsoft.com/office/officeart/2005/8/layout/vList4"/>
    <dgm:cxn modelId="{CCE23D71-BBAF-4FCD-B04B-90E53AF10E0A}" type="presParOf" srcId="{2A5216A4-5090-4446-95DB-9792FFF86632}" destId="{E0E9C0AB-6EFA-492C-A4D5-AB4C28A67ADA}" srcOrd="6" destOrd="0" presId="urn:microsoft.com/office/officeart/2005/8/layout/vList4"/>
    <dgm:cxn modelId="{B9C78D38-D697-454C-A32F-3C81E9706443}" type="presParOf" srcId="{E0E9C0AB-6EFA-492C-A4D5-AB4C28A67ADA}" destId="{98C7D822-22F8-45BD-847B-FCA54581E41F}" srcOrd="0" destOrd="0" presId="urn:microsoft.com/office/officeart/2005/8/layout/vList4"/>
    <dgm:cxn modelId="{29B6ED64-DEE5-4BCB-84A3-019C8CC5BC6C}" type="presParOf" srcId="{E0E9C0AB-6EFA-492C-A4D5-AB4C28A67ADA}" destId="{927F0138-C54B-47A9-A966-6A45C6059B11}" srcOrd="1" destOrd="0" presId="urn:microsoft.com/office/officeart/2005/8/layout/vList4"/>
    <dgm:cxn modelId="{A1FC303F-A750-42F9-85C4-748438DA2B1D}" type="presParOf" srcId="{E0E9C0AB-6EFA-492C-A4D5-AB4C28A67ADA}" destId="{5B19AB85-20A2-4FE6-ABAA-C61499B698AE}" srcOrd="2" destOrd="0" presId="urn:microsoft.com/office/officeart/2005/8/layout/vList4"/>
    <dgm:cxn modelId="{B5D60A6C-7FA2-4741-A24D-DD86564E685E}" type="presParOf" srcId="{2A5216A4-5090-4446-95DB-9792FFF86632}" destId="{D072E46F-984C-49B3-A5B0-A95E03820B37}" srcOrd="7" destOrd="0" presId="urn:microsoft.com/office/officeart/2005/8/layout/vList4"/>
    <dgm:cxn modelId="{2BEC84A0-4C03-4AFB-9762-5CA81D54BF69}" type="presParOf" srcId="{2A5216A4-5090-4446-95DB-9792FFF86632}" destId="{4D8D5116-E156-4060-AEBD-A3156B3B7062}" srcOrd="8" destOrd="0" presId="urn:microsoft.com/office/officeart/2005/8/layout/vList4"/>
    <dgm:cxn modelId="{2E683536-09CB-4C55-9F4A-8631450ADEC8}" type="presParOf" srcId="{4D8D5116-E156-4060-AEBD-A3156B3B7062}" destId="{3B07E75D-B915-49D1-BB9B-98D837F731CD}" srcOrd="0" destOrd="0" presId="urn:microsoft.com/office/officeart/2005/8/layout/vList4"/>
    <dgm:cxn modelId="{E316DAC4-581F-4117-81F9-ABB78D778BFB}" type="presParOf" srcId="{4D8D5116-E156-4060-AEBD-A3156B3B7062}" destId="{F91417AE-6C8A-44E4-B1BA-B2A233069938}" srcOrd="1" destOrd="0" presId="urn:microsoft.com/office/officeart/2005/8/layout/vList4"/>
    <dgm:cxn modelId="{807CAD2B-9D26-46CA-8117-A1C73496E0A8}" type="presParOf" srcId="{4D8D5116-E156-4060-AEBD-A3156B3B7062}" destId="{C8F2A937-AE2A-4E8D-B4FD-FE1A74BB2679}" srcOrd="2" destOrd="0" presId="urn:microsoft.com/office/officeart/2005/8/layout/vList4"/>
    <dgm:cxn modelId="{25B9197E-A28B-41B9-892D-221F33B20890}" type="presParOf" srcId="{2A5216A4-5090-4446-95DB-9792FFF86632}" destId="{343F3845-38E3-48B0-8CA0-1E1C0D7224A2}" srcOrd="9" destOrd="0" presId="urn:microsoft.com/office/officeart/2005/8/layout/vList4"/>
    <dgm:cxn modelId="{DA261B6F-93FB-4372-8737-BD012FAD4634}" type="presParOf" srcId="{2A5216A4-5090-4446-95DB-9792FFF86632}" destId="{4115AB1E-CF02-440D-AB22-0D114D230627}" srcOrd="10" destOrd="0" presId="urn:microsoft.com/office/officeart/2005/8/layout/vList4"/>
    <dgm:cxn modelId="{F62EE7F8-7E0E-4B94-B879-43C712096B67}" type="presParOf" srcId="{4115AB1E-CF02-440D-AB22-0D114D230627}" destId="{3D352A96-8505-43A4-9AA7-04F0A79976ED}" srcOrd="0" destOrd="0" presId="urn:microsoft.com/office/officeart/2005/8/layout/vList4"/>
    <dgm:cxn modelId="{4E15071F-D38E-4E53-9446-7D3EB9DE9DF3}" type="presParOf" srcId="{4115AB1E-CF02-440D-AB22-0D114D230627}" destId="{2E12CF8E-0FF2-4735-A995-AE0C3DCCD623}" srcOrd="1" destOrd="0" presId="urn:microsoft.com/office/officeart/2005/8/layout/vList4"/>
    <dgm:cxn modelId="{5C1EB212-080B-4A4F-A5B8-5108431D94C9}" type="presParOf" srcId="{4115AB1E-CF02-440D-AB22-0D114D230627}" destId="{3D71FE31-99E8-4D9F-9727-DF3A39310B3E}" srcOrd="2" destOrd="0" presId="urn:microsoft.com/office/officeart/2005/8/layout/vList4"/>
    <dgm:cxn modelId="{FD3F6820-F7D5-4D1D-8CF8-05EE4F32091D}" type="presParOf" srcId="{2A5216A4-5090-4446-95DB-9792FFF86632}" destId="{F196D336-C1D7-481A-8EE2-F0F0F41329C7}" srcOrd="11" destOrd="0" presId="urn:microsoft.com/office/officeart/2005/8/layout/vList4"/>
    <dgm:cxn modelId="{02C746D6-B574-488B-AAB5-18D0C2C68D58}" type="presParOf" srcId="{2A5216A4-5090-4446-95DB-9792FFF86632}" destId="{1DCA945C-C388-4F0F-9F38-02D7F3C780B9}" srcOrd="12" destOrd="0" presId="urn:microsoft.com/office/officeart/2005/8/layout/vList4"/>
    <dgm:cxn modelId="{62E85360-4CE4-479F-9E75-8561C3FA61AB}" type="presParOf" srcId="{1DCA945C-C388-4F0F-9F38-02D7F3C780B9}" destId="{F3F9A17B-7008-4F73-BEFD-D63B53DE7DEA}" srcOrd="0" destOrd="0" presId="urn:microsoft.com/office/officeart/2005/8/layout/vList4"/>
    <dgm:cxn modelId="{C36CD308-DCE9-4D05-A3BA-FBB246EDB6E3}" type="presParOf" srcId="{1DCA945C-C388-4F0F-9F38-02D7F3C780B9}" destId="{7C8FA85A-4FDD-44CC-AF46-9EBFEBBF06A9}" srcOrd="1" destOrd="0" presId="urn:microsoft.com/office/officeart/2005/8/layout/vList4"/>
    <dgm:cxn modelId="{9AAEBEEE-A721-4609-979E-B8B15F6B9BF2}" type="presParOf" srcId="{1DCA945C-C388-4F0F-9F38-02D7F3C780B9}" destId="{4BED17C1-693A-4C14-BBA1-955DE56C0B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F147E-F1B7-467C-8B2D-89C288E5EAE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53BFC3-F3B6-4E60-9F34-B181B3F0BCF9}">
      <dgm:prSet custT="1"/>
      <dgm:spPr/>
      <dgm:t>
        <a:bodyPr/>
        <a:lstStyle/>
        <a:p>
          <a:pPr rtl="0"/>
          <a:r>
            <a:rPr lang="ru-RU" sz="1600" b="1" dirty="0" smtClean="0"/>
            <a:t>Развить чувства патриотизма и индивидуальности</a:t>
          </a:r>
          <a:endParaRPr lang="ru-RU" sz="1600" dirty="0"/>
        </a:p>
      </dgm:t>
    </dgm:pt>
    <dgm:pt modelId="{4B9CD02C-40B0-4164-9C52-04EDEBFE2DFA}" type="parTrans" cxnId="{A21E288D-B131-41D7-9852-B81F7C5A7762}">
      <dgm:prSet/>
      <dgm:spPr/>
      <dgm:t>
        <a:bodyPr/>
        <a:lstStyle/>
        <a:p>
          <a:endParaRPr lang="ru-RU"/>
        </a:p>
      </dgm:t>
    </dgm:pt>
    <dgm:pt modelId="{D487860F-B14B-4527-9652-D0FE19DB5C6B}" type="sibTrans" cxnId="{A21E288D-B131-41D7-9852-B81F7C5A7762}">
      <dgm:prSet/>
      <dgm:spPr/>
      <dgm:t>
        <a:bodyPr/>
        <a:lstStyle/>
        <a:p>
          <a:endParaRPr lang="ru-RU"/>
        </a:p>
      </dgm:t>
    </dgm:pt>
    <dgm:pt modelId="{B9E78738-0A6B-41E1-8CCC-C62AB559E3A1}">
      <dgm:prSet custT="1"/>
      <dgm:spPr/>
      <dgm:t>
        <a:bodyPr/>
        <a:lstStyle/>
        <a:p>
          <a:pPr rtl="0"/>
          <a:r>
            <a:rPr lang="ru-RU" sz="1600" b="1" dirty="0" smtClean="0"/>
            <a:t>Использовать символы в жизни учреждения: выступлениях, концертах, конкурсах, парадах, соревнованиях, выборах и пр. </a:t>
          </a:r>
          <a:endParaRPr lang="ru-RU" sz="1600" dirty="0"/>
        </a:p>
      </dgm:t>
    </dgm:pt>
    <dgm:pt modelId="{59FC1E2A-7E2C-4661-8ADE-B05BD35A0522}" type="parTrans" cxnId="{9187A3AA-D20A-4C0B-A8E3-24AB626EFA5E}">
      <dgm:prSet/>
      <dgm:spPr/>
      <dgm:t>
        <a:bodyPr/>
        <a:lstStyle/>
        <a:p>
          <a:endParaRPr lang="ru-RU"/>
        </a:p>
      </dgm:t>
    </dgm:pt>
    <dgm:pt modelId="{0F6EF452-91BD-463F-AD97-6103572EB839}" type="sibTrans" cxnId="{9187A3AA-D20A-4C0B-A8E3-24AB626EFA5E}">
      <dgm:prSet/>
      <dgm:spPr/>
      <dgm:t>
        <a:bodyPr/>
        <a:lstStyle/>
        <a:p>
          <a:endParaRPr lang="ru-RU"/>
        </a:p>
      </dgm:t>
    </dgm:pt>
    <dgm:pt modelId="{16FE8171-99B3-48D2-A034-0ECD97B14A87}">
      <dgm:prSet custT="1"/>
      <dgm:spPr/>
      <dgm:t>
        <a:bodyPr/>
        <a:lstStyle/>
        <a:p>
          <a:pPr rtl="0"/>
          <a:r>
            <a:rPr lang="ru-RU" sz="1600" b="1" dirty="0" smtClean="0"/>
            <a:t>Создать фирменный стиль учреждений, тем самым повышая имидж организаций</a:t>
          </a:r>
          <a:endParaRPr lang="ru-RU" sz="1600" b="1" dirty="0"/>
        </a:p>
      </dgm:t>
    </dgm:pt>
    <dgm:pt modelId="{DD0D340B-1AAC-4058-A1B9-66B071B1AFCC}" type="parTrans" cxnId="{B5AB59EA-72F6-48C0-96EF-19C61967CC03}">
      <dgm:prSet/>
      <dgm:spPr/>
      <dgm:t>
        <a:bodyPr/>
        <a:lstStyle/>
        <a:p>
          <a:endParaRPr lang="ru-RU"/>
        </a:p>
      </dgm:t>
    </dgm:pt>
    <dgm:pt modelId="{77067A65-31BD-4C68-A790-A83C1EA6C150}" type="sibTrans" cxnId="{B5AB59EA-72F6-48C0-96EF-19C61967CC03}">
      <dgm:prSet/>
      <dgm:spPr/>
      <dgm:t>
        <a:bodyPr/>
        <a:lstStyle/>
        <a:p>
          <a:endParaRPr lang="ru-RU"/>
        </a:p>
      </dgm:t>
    </dgm:pt>
    <dgm:pt modelId="{24F2F4D5-DEBA-4A3A-A51F-386DEE641851}">
      <dgm:prSet custT="1"/>
      <dgm:spPr/>
      <dgm:t>
        <a:bodyPr/>
        <a:lstStyle/>
        <a:p>
          <a:pPr rtl="0"/>
          <a:r>
            <a:rPr lang="ru-RU" sz="1600" b="1" dirty="0" smtClean="0"/>
            <a:t>Создать символы, отражающие историю, достижения, традиции учреждений</a:t>
          </a:r>
          <a:endParaRPr lang="ru-RU" sz="1600" b="1" dirty="0"/>
        </a:p>
      </dgm:t>
    </dgm:pt>
    <dgm:pt modelId="{50652F74-58DA-4915-AD07-E491ABA5763B}" type="parTrans" cxnId="{E3AFAE50-3F33-4AF7-A3D3-9395798BE3EF}">
      <dgm:prSet/>
      <dgm:spPr/>
      <dgm:t>
        <a:bodyPr/>
        <a:lstStyle/>
        <a:p>
          <a:endParaRPr lang="ru-RU"/>
        </a:p>
      </dgm:t>
    </dgm:pt>
    <dgm:pt modelId="{2E1FB3DA-A4DE-4650-B3F2-9CAFEAB68FE0}" type="sibTrans" cxnId="{E3AFAE50-3F33-4AF7-A3D3-9395798BE3EF}">
      <dgm:prSet/>
      <dgm:spPr/>
      <dgm:t>
        <a:bodyPr/>
        <a:lstStyle/>
        <a:p>
          <a:endParaRPr lang="ru-RU"/>
        </a:p>
      </dgm:t>
    </dgm:pt>
    <dgm:pt modelId="{FB4524F7-37E9-421E-9D4C-F892E4C6CEB1}">
      <dgm:prSet custT="1"/>
      <dgm:spPr/>
      <dgm:t>
        <a:bodyPr/>
        <a:lstStyle/>
        <a:p>
          <a:pPr rtl="0"/>
          <a:r>
            <a:rPr lang="ru-RU" sz="1600" b="1" dirty="0" smtClean="0"/>
            <a:t>Изучать отечественную геральдику и историю Белгородчины </a:t>
          </a:r>
          <a:endParaRPr lang="ru-RU" sz="1600" dirty="0"/>
        </a:p>
      </dgm:t>
    </dgm:pt>
    <dgm:pt modelId="{1A9765CA-093B-408E-93A4-952C49C3B47A}" type="parTrans" cxnId="{33BE7365-FE99-449E-994A-BC6EF27DD83A}">
      <dgm:prSet/>
      <dgm:spPr/>
      <dgm:t>
        <a:bodyPr/>
        <a:lstStyle/>
        <a:p>
          <a:endParaRPr lang="ru-RU"/>
        </a:p>
      </dgm:t>
    </dgm:pt>
    <dgm:pt modelId="{C82C6A9C-1671-4A25-B10E-8C92F53EF9F5}" type="sibTrans" cxnId="{33BE7365-FE99-449E-994A-BC6EF27DD83A}">
      <dgm:prSet/>
      <dgm:spPr/>
      <dgm:t>
        <a:bodyPr/>
        <a:lstStyle/>
        <a:p>
          <a:endParaRPr lang="ru-RU"/>
        </a:p>
      </dgm:t>
    </dgm:pt>
    <dgm:pt modelId="{E82B6EED-2AE2-4902-BFCF-24D754FAD2DF}" type="pres">
      <dgm:prSet presAssocID="{3E0F147E-F1B7-467C-8B2D-89C288E5EA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D1159-7A8D-4A51-9F3F-2F24239D6D53}" type="pres">
      <dgm:prSet presAssocID="{3253BFC3-F3B6-4E60-9F34-B181B3F0BCF9}" presName="parentText" presStyleLbl="node1" presStyleIdx="0" presStyleCnt="5" custLinFactNeighborX="351" custLinFactNeighborY="40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8EDE1-1A96-4312-AF5F-DA18BC20E35A}" type="pres">
      <dgm:prSet presAssocID="{D487860F-B14B-4527-9652-D0FE19DB5C6B}" presName="spacer" presStyleCnt="0"/>
      <dgm:spPr/>
    </dgm:pt>
    <dgm:pt modelId="{69FADAED-5401-41EA-A344-50C5F1B3EC4C}" type="pres">
      <dgm:prSet presAssocID="{B9E78738-0A6B-41E1-8CCC-C62AB559E3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D0583-5D5D-4161-A2F8-91B567DB507B}" type="pres">
      <dgm:prSet presAssocID="{0F6EF452-91BD-463F-AD97-6103572EB839}" presName="spacer" presStyleCnt="0"/>
      <dgm:spPr/>
    </dgm:pt>
    <dgm:pt modelId="{54E38C46-4D74-426C-B5BE-57EAAA156D70}" type="pres">
      <dgm:prSet presAssocID="{16FE8171-99B3-48D2-A034-0ECD97B14A8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1AE08-AC96-4524-A70E-B38FCFC4F34A}" type="pres">
      <dgm:prSet presAssocID="{77067A65-31BD-4C68-A790-A83C1EA6C150}" presName="spacer" presStyleCnt="0"/>
      <dgm:spPr/>
    </dgm:pt>
    <dgm:pt modelId="{9B84067B-9090-499B-A020-0A937420AE7B}" type="pres">
      <dgm:prSet presAssocID="{24F2F4D5-DEBA-4A3A-A51F-386DEE64185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1E49B-41C4-430C-BD36-48DEF705A5BB}" type="pres">
      <dgm:prSet presAssocID="{2E1FB3DA-A4DE-4650-B3F2-9CAFEAB68FE0}" presName="spacer" presStyleCnt="0"/>
      <dgm:spPr/>
    </dgm:pt>
    <dgm:pt modelId="{EC5EBF00-D180-4928-AC0B-B5980DFDF709}" type="pres">
      <dgm:prSet presAssocID="{FB4524F7-37E9-421E-9D4C-F892E4C6CE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E288D-B131-41D7-9852-B81F7C5A7762}" srcId="{3E0F147E-F1B7-467C-8B2D-89C288E5EAE4}" destId="{3253BFC3-F3B6-4E60-9F34-B181B3F0BCF9}" srcOrd="0" destOrd="0" parTransId="{4B9CD02C-40B0-4164-9C52-04EDEBFE2DFA}" sibTransId="{D487860F-B14B-4527-9652-D0FE19DB5C6B}"/>
    <dgm:cxn modelId="{6AA9E7D1-24DE-41BD-84ED-5EB79688359B}" type="presOf" srcId="{B9E78738-0A6B-41E1-8CCC-C62AB559E3A1}" destId="{69FADAED-5401-41EA-A344-50C5F1B3EC4C}" srcOrd="0" destOrd="0" presId="urn:microsoft.com/office/officeart/2005/8/layout/vList2"/>
    <dgm:cxn modelId="{965743B1-375D-4338-907D-1828B8EE5313}" type="presOf" srcId="{3E0F147E-F1B7-467C-8B2D-89C288E5EAE4}" destId="{E82B6EED-2AE2-4902-BFCF-24D754FAD2DF}" srcOrd="0" destOrd="0" presId="urn:microsoft.com/office/officeart/2005/8/layout/vList2"/>
    <dgm:cxn modelId="{33BE7365-FE99-449E-994A-BC6EF27DD83A}" srcId="{3E0F147E-F1B7-467C-8B2D-89C288E5EAE4}" destId="{FB4524F7-37E9-421E-9D4C-F892E4C6CEB1}" srcOrd="4" destOrd="0" parTransId="{1A9765CA-093B-408E-93A4-952C49C3B47A}" sibTransId="{C82C6A9C-1671-4A25-B10E-8C92F53EF9F5}"/>
    <dgm:cxn modelId="{545C538E-81F9-44CE-9E69-A9EDA01DB1BD}" type="presOf" srcId="{FB4524F7-37E9-421E-9D4C-F892E4C6CEB1}" destId="{EC5EBF00-D180-4928-AC0B-B5980DFDF709}" srcOrd="0" destOrd="0" presId="urn:microsoft.com/office/officeart/2005/8/layout/vList2"/>
    <dgm:cxn modelId="{B34A4A90-2199-4588-AC8F-24EE3F53A8B8}" type="presOf" srcId="{16FE8171-99B3-48D2-A034-0ECD97B14A87}" destId="{54E38C46-4D74-426C-B5BE-57EAAA156D70}" srcOrd="0" destOrd="0" presId="urn:microsoft.com/office/officeart/2005/8/layout/vList2"/>
    <dgm:cxn modelId="{B5AB59EA-72F6-48C0-96EF-19C61967CC03}" srcId="{3E0F147E-F1B7-467C-8B2D-89C288E5EAE4}" destId="{16FE8171-99B3-48D2-A034-0ECD97B14A87}" srcOrd="2" destOrd="0" parTransId="{DD0D340B-1AAC-4058-A1B9-66B071B1AFCC}" sibTransId="{77067A65-31BD-4C68-A790-A83C1EA6C150}"/>
    <dgm:cxn modelId="{3EF017A7-851D-47FC-B369-D3A6E8A0ABE8}" type="presOf" srcId="{3253BFC3-F3B6-4E60-9F34-B181B3F0BCF9}" destId="{5B2D1159-7A8D-4A51-9F3F-2F24239D6D53}" srcOrd="0" destOrd="0" presId="urn:microsoft.com/office/officeart/2005/8/layout/vList2"/>
    <dgm:cxn modelId="{E3AFAE50-3F33-4AF7-A3D3-9395798BE3EF}" srcId="{3E0F147E-F1B7-467C-8B2D-89C288E5EAE4}" destId="{24F2F4D5-DEBA-4A3A-A51F-386DEE641851}" srcOrd="3" destOrd="0" parTransId="{50652F74-58DA-4915-AD07-E491ABA5763B}" sibTransId="{2E1FB3DA-A4DE-4650-B3F2-9CAFEAB68FE0}"/>
    <dgm:cxn modelId="{A655A18D-CB34-4ACD-BBD4-5283F77802A8}" type="presOf" srcId="{24F2F4D5-DEBA-4A3A-A51F-386DEE641851}" destId="{9B84067B-9090-499B-A020-0A937420AE7B}" srcOrd="0" destOrd="0" presId="urn:microsoft.com/office/officeart/2005/8/layout/vList2"/>
    <dgm:cxn modelId="{9187A3AA-D20A-4C0B-A8E3-24AB626EFA5E}" srcId="{3E0F147E-F1B7-467C-8B2D-89C288E5EAE4}" destId="{B9E78738-0A6B-41E1-8CCC-C62AB559E3A1}" srcOrd="1" destOrd="0" parTransId="{59FC1E2A-7E2C-4661-8ADE-B05BD35A0522}" sibTransId="{0F6EF452-91BD-463F-AD97-6103572EB839}"/>
    <dgm:cxn modelId="{2205B516-3EBA-4AD2-BA7C-1A32A6D10862}" type="presParOf" srcId="{E82B6EED-2AE2-4902-BFCF-24D754FAD2DF}" destId="{5B2D1159-7A8D-4A51-9F3F-2F24239D6D53}" srcOrd="0" destOrd="0" presId="urn:microsoft.com/office/officeart/2005/8/layout/vList2"/>
    <dgm:cxn modelId="{D7872446-AB68-4729-AE09-97A2AE521E6F}" type="presParOf" srcId="{E82B6EED-2AE2-4902-BFCF-24D754FAD2DF}" destId="{E278EDE1-1A96-4312-AF5F-DA18BC20E35A}" srcOrd="1" destOrd="0" presId="urn:microsoft.com/office/officeart/2005/8/layout/vList2"/>
    <dgm:cxn modelId="{F8D53780-5576-4297-AEF7-EB2BFFACE8D2}" type="presParOf" srcId="{E82B6EED-2AE2-4902-BFCF-24D754FAD2DF}" destId="{69FADAED-5401-41EA-A344-50C5F1B3EC4C}" srcOrd="2" destOrd="0" presId="urn:microsoft.com/office/officeart/2005/8/layout/vList2"/>
    <dgm:cxn modelId="{300A89AB-37BC-49E3-9F1E-0C65464B962C}" type="presParOf" srcId="{E82B6EED-2AE2-4902-BFCF-24D754FAD2DF}" destId="{52BD0583-5D5D-4161-A2F8-91B567DB507B}" srcOrd="3" destOrd="0" presId="urn:microsoft.com/office/officeart/2005/8/layout/vList2"/>
    <dgm:cxn modelId="{C3C9A2C6-2F62-4327-8A8D-1ABE405B5905}" type="presParOf" srcId="{E82B6EED-2AE2-4902-BFCF-24D754FAD2DF}" destId="{54E38C46-4D74-426C-B5BE-57EAAA156D70}" srcOrd="4" destOrd="0" presId="urn:microsoft.com/office/officeart/2005/8/layout/vList2"/>
    <dgm:cxn modelId="{2B37FC52-CA5A-4927-850D-BFA0ACAE76EE}" type="presParOf" srcId="{E82B6EED-2AE2-4902-BFCF-24D754FAD2DF}" destId="{D8B1AE08-AC96-4524-A70E-B38FCFC4F34A}" srcOrd="5" destOrd="0" presId="urn:microsoft.com/office/officeart/2005/8/layout/vList2"/>
    <dgm:cxn modelId="{7C45EE99-0C2E-4563-B9EB-228097B4665E}" type="presParOf" srcId="{E82B6EED-2AE2-4902-BFCF-24D754FAD2DF}" destId="{9B84067B-9090-499B-A020-0A937420AE7B}" srcOrd="6" destOrd="0" presId="urn:microsoft.com/office/officeart/2005/8/layout/vList2"/>
    <dgm:cxn modelId="{0125FA5A-A2A7-4760-A927-D1FC5B685B25}" type="presParOf" srcId="{E82B6EED-2AE2-4902-BFCF-24D754FAD2DF}" destId="{E481E49B-41C4-430C-BD36-48DEF705A5BB}" srcOrd="7" destOrd="0" presId="urn:microsoft.com/office/officeart/2005/8/layout/vList2"/>
    <dgm:cxn modelId="{437F4D85-803D-4F2E-8490-0A7E0F4D3D3F}" type="presParOf" srcId="{E82B6EED-2AE2-4902-BFCF-24D754FAD2DF}" destId="{EC5EBF00-D180-4928-AC0B-B5980DFDF7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0A293-D00A-48E7-B595-78A4C52E81D8}">
      <dsp:nvSpPr>
        <dsp:cNvPr id="0" name=""/>
        <dsp:cNvSpPr/>
      </dsp:nvSpPr>
      <dsp:spPr>
        <a:xfrm>
          <a:off x="0" y="0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Районный конкурсы «Символика учреждения»; «Лучшая символика класса»</a:t>
          </a:r>
          <a:endParaRPr lang="ru-RU" sz="1400" kern="1200" dirty="0"/>
        </a:p>
      </dsp:txBody>
      <dsp:txXfrm>
        <a:off x="932335" y="0"/>
        <a:ext cx="3390269" cy="678149"/>
      </dsp:txXfrm>
    </dsp:sp>
    <dsp:sp modelId="{21AE5809-2D04-4CEF-B45C-8E30BF4DEB9B}">
      <dsp:nvSpPr>
        <dsp:cNvPr id="0" name=""/>
        <dsp:cNvSpPr/>
      </dsp:nvSpPr>
      <dsp:spPr>
        <a:xfrm>
          <a:off x="67814" y="67814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86BD6-E459-45FF-8279-701AC26A2C9F}">
      <dsp:nvSpPr>
        <dsp:cNvPr id="0" name=""/>
        <dsp:cNvSpPr/>
      </dsp:nvSpPr>
      <dsp:spPr>
        <a:xfrm>
          <a:off x="0" y="745963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Выставка «Семейный герб»</a:t>
          </a:r>
          <a:endParaRPr lang="ru-RU" sz="1400" kern="1200" dirty="0"/>
        </a:p>
      </dsp:txBody>
      <dsp:txXfrm>
        <a:off x="932335" y="745963"/>
        <a:ext cx="3390269" cy="678149"/>
      </dsp:txXfrm>
    </dsp:sp>
    <dsp:sp modelId="{E634A124-B815-4D4F-ACAB-21240532FBDE}">
      <dsp:nvSpPr>
        <dsp:cNvPr id="0" name=""/>
        <dsp:cNvSpPr/>
      </dsp:nvSpPr>
      <dsp:spPr>
        <a:xfrm>
          <a:off x="67814" y="813778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2C27-4F2D-4908-B205-9C074ED2E789}">
      <dsp:nvSpPr>
        <dsp:cNvPr id="0" name=""/>
        <dsp:cNvSpPr/>
      </dsp:nvSpPr>
      <dsp:spPr>
        <a:xfrm>
          <a:off x="0" y="1451964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Классные часы для детей</a:t>
          </a:r>
          <a:endParaRPr lang="ru-RU" sz="1400" kern="1200" dirty="0"/>
        </a:p>
      </dsp:txBody>
      <dsp:txXfrm>
        <a:off x="932335" y="1451964"/>
        <a:ext cx="3390269" cy="678149"/>
      </dsp:txXfrm>
    </dsp:sp>
    <dsp:sp modelId="{AC2664C4-9691-4654-87B7-9133D4C351DA}">
      <dsp:nvSpPr>
        <dsp:cNvPr id="0" name=""/>
        <dsp:cNvSpPr/>
      </dsp:nvSpPr>
      <dsp:spPr>
        <a:xfrm>
          <a:off x="67814" y="1559742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7D822-22F8-45BD-847B-FCA54581E41F}">
      <dsp:nvSpPr>
        <dsp:cNvPr id="0" name=""/>
        <dsp:cNvSpPr/>
      </dsp:nvSpPr>
      <dsp:spPr>
        <a:xfrm>
          <a:off x="0" y="2340956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Посещение символов Белгородчины: дуба, посаженного Б. Хмельницким</a:t>
          </a:r>
          <a:endParaRPr lang="ru-RU" sz="1400" kern="1200" dirty="0"/>
        </a:p>
      </dsp:txBody>
      <dsp:txXfrm>
        <a:off x="932335" y="2340956"/>
        <a:ext cx="3390269" cy="678149"/>
      </dsp:txXfrm>
    </dsp:sp>
    <dsp:sp modelId="{927F0138-C54B-47A9-A966-6A45C6059B11}">
      <dsp:nvSpPr>
        <dsp:cNvPr id="0" name=""/>
        <dsp:cNvSpPr/>
      </dsp:nvSpPr>
      <dsp:spPr>
        <a:xfrm>
          <a:off x="67814" y="2305706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7E75D-B915-49D1-BB9B-98D837F731CD}">
      <dsp:nvSpPr>
        <dsp:cNvPr id="0" name=""/>
        <dsp:cNvSpPr/>
      </dsp:nvSpPr>
      <dsp:spPr>
        <a:xfrm>
          <a:off x="0" y="2983855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исследовательской деятельности обучающихся</a:t>
          </a:r>
          <a:endParaRPr lang="ru-RU" sz="1400" kern="1200" dirty="0"/>
        </a:p>
      </dsp:txBody>
      <dsp:txXfrm>
        <a:off x="932335" y="2983855"/>
        <a:ext cx="3390269" cy="678149"/>
      </dsp:txXfrm>
    </dsp:sp>
    <dsp:sp modelId="{F91417AE-6C8A-44E4-B1BA-B2A233069938}">
      <dsp:nvSpPr>
        <dsp:cNvPr id="0" name=""/>
        <dsp:cNvSpPr/>
      </dsp:nvSpPr>
      <dsp:spPr>
        <a:xfrm>
          <a:off x="67814" y="3051670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52A96-8505-43A4-9AA7-04F0A79976ED}">
      <dsp:nvSpPr>
        <dsp:cNvPr id="0" name=""/>
        <dsp:cNvSpPr/>
      </dsp:nvSpPr>
      <dsp:spPr>
        <a:xfrm>
          <a:off x="0" y="3729819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Семинары для педагогов</a:t>
          </a:r>
          <a:endParaRPr lang="ru-RU" sz="1400" kern="1200" dirty="0"/>
        </a:p>
      </dsp:txBody>
      <dsp:txXfrm>
        <a:off x="932335" y="3729819"/>
        <a:ext cx="3390269" cy="678149"/>
      </dsp:txXfrm>
    </dsp:sp>
    <dsp:sp modelId="{2E12CF8E-0FF2-4735-A995-AE0C3DCCD623}">
      <dsp:nvSpPr>
        <dsp:cNvPr id="0" name=""/>
        <dsp:cNvSpPr/>
      </dsp:nvSpPr>
      <dsp:spPr>
        <a:xfrm>
          <a:off x="67814" y="3797634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9A17B-7008-4F73-BEFD-D63B53DE7DEA}">
      <dsp:nvSpPr>
        <dsp:cNvPr id="0" name=""/>
        <dsp:cNvSpPr/>
      </dsp:nvSpPr>
      <dsp:spPr>
        <a:xfrm>
          <a:off x="0" y="4475783"/>
          <a:ext cx="4322605" cy="678149"/>
        </a:xfrm>
        <a:prstGeom prst="roundRect">
          <a:avLst>
            <a:gd name="adj" fmla="val 1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Разработаны буклеты, цифровые материалы</a:t>
          </a:r>
          <a:endParaRPr lang="ru-RU" sz="1400" kern="1200" dirty="0"/>
        </a:p>
      </dsp:txBody>
      <dsp:txXfrm>
        <a:off x="932335" y="4475783"/>
        <a:ext cx="3390269" cy="678149"/>
      </dsp:txXfrm>
    </dsp:sp>
    <dsp:sp modelId="{7C8FA85A-4FDD-44CC-AF46-9EBFEBBF06A9}">
      <dsp:nvSpPr>
        <dsp:cNvPr id="0" name=""/>
        <dsp:cNvSpPr/>
      </dsp:nvSpPr>
      <dsp:spPr>
        <a:xfrm>
          <a:off x="67814" y="4543598"/>
          <a:ext cx="864521" cy="54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D1159-7A8D-4A51-9F3F-2F24239D6D53}">
      <dsp:nvSpPr>
        <dsp:cNvPr id="0" name=""/>
        <dsp:cNvSpPr/>
      </dsp:nvSpPr>
      <dsp:spPr>
        <a:xfrm>
          <a:off x="0" y="5262"/>
          <a:ext cx="3672408" cy="8376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Развить чувства патриотизма и индивидуальности</a:t>
          </a:r>
          <a:endParaRPr lang="ru-RU" sz="1600" kern="1200" dirty="0"/>
        </a:p>
      </dsp:txBody>
      <dsp:txXfrm>
        <a:off x="40890" y="46152"/>
        <a:ext cx="3590628" cy="755854"/>
      </dsp:txXfrm>
    </dsp:sp>
    <dsp:sp modelId="{69FADAED-5401-41EA-A344-50C5F1B3EC4C}">
      <dsp:nvSpPr>
        <dsp:cNvPr id="0" name=""/>
        <dsp:cNvSpPr/>
      </dsp:nvSpPr>
      <dsp:spPr>
        <a:xfrm>
          <a:off x="0" y="849661"/>
          <a:ext cx="3672408" cy="837634"/>
        </a:xfrm>
        <a:prstGeom prst="roundRect">
          <a:avLst/>
        </a:prstGeom>
        <a:solidFill>
          <a:schemeClr val="accent4">
            <a:hueOff val="304509"/>
            <a:satOff val="-5268"/>
            <a:lumOff val="-11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Использовать символы в жизни учреждения: выступлениях, концертах, конкурсах, парадах, соревнованиях, выборах и пр. </a:t>
          </a:r>
          <a:endParaRPr lang="ru-RU" sz="1600" kern="1200" dirty="0"/>
        </a:p>
      </dsp:txBody>
      <dsp:txXfrm>
        <a:off x="40890" y="890551"/>
        <a:ext cx="3590628" cy="755854"/>
      </dsp:txXfrm>
    </dsp:sp>
    <dsp:sp modelId="{54E38C46-4D74-426C-B5BE-57EAAA156D70}">
      <dsp:nvSpPr>
        <dsp:cNvPr id="0" name=""/>
        <dsp:cNvSpPr/>
      </dsp:nvSpPr>
      <dsp:spPr>
        <a:xfrm>
          <a:off x="0" y="1698644"/>
          <a:ext cx="3672408" cy="837634"/>
        </a:xfrm>
        <a:prstGeom prst="roundRect">
          <a:avLst/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Создать фирменный стиль учреждений, тем самым повышая имидж организаций</a:t>
          </a:r>
          <a:endParaRPr lang="ru-RU" sz="1600" b="1" kern="1200" dirty="0"/>
        </a:p>
      </dsp:txBody>
      <dsp:txXfrm>
        <a:off x="40890" y="1739534"/>
        <a:ext cx="3590628" cy="755854"/>
      </dsp:txXfrm>
    </dsp:sp>
    <dsp:sp modelId="{9B84067B-9090-499B-A020-0A937420AE7B}">
      <dsp:nvSpPr>
        <dsp:cNvPr id="0" name=""/>
        <dsp:cNvSpPr/>
      </dsp:nvSpPr>
      <dsp:spPr>
        <a:xfrm>
          <a:off x="0" y="2547627"/>
          <a:ext cx="3672408" cy="837634"/>
        </a:xfrm>
        <a:prstGeom prst="roundRect">
          <a:avLst/>
        </a:prstGeom>
        <a:solidFill>
          <a:schemeClr val="accent4">
            <a:hueOff val="913528"/>
            <a:satOff val="-15804"/>
            <a:lumOff val="-3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Создать символы, отражающие историю, достижения, традиции учреждений</a:t>
          </a:r>
          <a:endParaRPr lang="ru-RU" sz="1600" b="1" kern="1200" dirty="0"/>
        </a:p>
      </dsp:txBody>
      <dsp:txXfrm>
        <a:off x="40890" y="2588517"/>
        <a:ext cx="3590628" cy="755854"/>
      </dsp:txXfrm>
    </dsp:sp>
    <dsp:sp modelId="{EC5EBF00-D180-4928-AC0B-B5980DFDF709}">
      <dsp:nvSpPr>
        <dsp:cNvPr id="0" name=""/>
        <dsp:cNvSpPr/>
      </dsp:nvSpPr>
      <dsp:spPr>
        <a:xfrm>
          <a:off x="0" y="3396609"/>
          <a:ext cx="3672408" cy="837634"/>
        </a:xfrm>
        <a:prstGeom prst="roundRect">
          <a:avLst/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Изучать отечественную геральдику и историю Белгородчины </a:t>
          </a:r>
          <a:endParaRPr lang="ru-RU" sz="1600" kern="1200" dirty="0"/>
        </a:p>
      </dsp:txBody>
      <dsp:txXfrm>
        <a:off x="40890" y="3437499"/>
        <a:ext cx="3590628" cy="75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67DC40-BF77-429A-ADA8-2426B52E2510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314" tIns="45657" rIns="91314" bIns="45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F552428-38B9-4DF5-995E-9ACBB27718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017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B59E5C-9917-4AB5-8C07-F8E8B249DD24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4" tIns="45657" rIns="91314" bIns="4565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314" tIns="45657" rIns="91314" bIns="4565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314" tIns="45657" rIns="91314" bIns="45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5712FA6-2296-488F-8E94-C95934D9F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12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1F4BC04-4B25-4101-9C11-C21812F42CE7}" type="slidenum">
              <a:rPr lang="ru-RU" altLang="ru-RU" smtClean="0">
                <a:latin typeface="Calibri" pitchFamily="34" charset="0"/>
              </a:rPr>
              <a:pPr/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5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6975-A9F3-4396-B3EA-A1C38761AA07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437A-FF54-4865-B3A5-4FDAC7C42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1780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1438-0866-42D7-A89F-879C9589845A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D274-B45F-4F59-8344-7D6ACDE31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7695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4769-60E7-4EEC-A7DB-3AD352D21AF9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42A6-85C4-457B-A4DE-EF0437A49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8257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09EF-3DFD-4347-A5E0-C385310C12C3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4777-1FCA-4BF1-ABF4-6311FDD647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9145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E35C-A82C-40D7-86DC-E4657D47756C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6E63-E0D3-491E-9140-3CE2FE68A4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9786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84DC-2C9E-4102-8C14-6DBF9FE9D463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2D51-8B92-423F-A497-B224D27E1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0950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F8B3-17AF-43CF-BF88-744174F18970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96A8-6E90-412C-AD99-7257DF86C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45182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7B6E-1AB0-4338-93A5-578E63794DDC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EF374B9A-F3A3-45C4-96C2-EC167B851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362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758C-8910-4314-8D60-12AF37B4FA6C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E40B-B376-494D-B496-A92172544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63667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13F0-CC67-4C0C-A4AF-80003E5B903E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72DC-1B22-4D6A-B466-BC40D7294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27152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7467-064B-4A2B-B484-139265FA1DC8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376E-8A90-4973-AB0B-9E39132DF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2308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D662E-4A72-4295-9AC0-03EDB77117F1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CC7BE81B-EAC1-4823-BD0C-483B3EF2D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8" y="3086423"/>
            <a:ext cx="8501063" cy="1222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Презентация отчет о реализации проекта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  <a:latin typeface="Franklin Gothic Medium" pitchFamily="34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создание символики на базе образовательных учреждений белгородского района»</a:t>
            </a:r>
            <a:r>
              <a:rPr lang="ru-RU" sz="24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8" y="6121400"/>
            <a:ext cx="6786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Белгород, </a:t>
            </a:r>
            <a:r>
              <a:rPr lang="ru-RU" sz="1400" dirty="0" smtClean="0">
                <a:latin typeface="+mj-lt"/>
                <a:cs typeface="+mn-cs"/>
              </a:rPr>
              <a:t>2017 </a:t>
            </a:r>
            <a:r>
              <a:rPr lang="ru-RU" sz="1400" dirty="0">
                <a:latin typeface="+mj-lt"/>
                <a:cs typeface="+mn-cs"/>
              </a:rPr>
              <a:t>год</a:t>
            </a:r>
          </a:p>
        </p:txBody>
      </p:sp>
      <p:pic>
        <p:nvPicPr>
          <p:cNvPr id="13317" name="Рисунок 6" descr="Bel_ray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14350"/>
            <a:ext cx="10747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5738" y="4676143"/>
            <a:ext cx="57277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Начальник </a:t>
            </a:r>
            <a:r>
              <a:rPr lang="ru-RU" sz="1600" dirty="0" smtClean="0">
                <a:latin typeface="+mj-lt"/>
                <a:cs typeface="+mn-cs"/>
              </a:rPr>
              <a:t>Управления </a:t>
            </a:r>
            <a:r>
              <a:rPr lang="ru-RU" sz="1600" dirty="0" smtClean="0">
                <a:latin typeface="+mj-lt"/>
              </a:rPr>
              <a:t>образования</a:t>
            </a:r>
            <a:endParaRPr lang="ru-RU" sz="16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администрации Белгородского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j-lt"/>
                <a:cs typeface="+mn-cs"/>
              </a:rPr>
              <a:t>Малышева Марина Дмитриевна</a:t>
            </a:r>
            <a:endParaRPr lang="ru-RU" sz="1600" b="1" dirty="0">
              <a:latin typeface="+mj-lt"/>
              <a:cs typeface="+mn-cs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 bwMode="auto">
          <a:xfrm>
            <a:off x="185738" y="1867693"/>
            <a:ext cx="8458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latin typeface="+mj-lt"/>
                <a:cs typeface="+mn-cs"/>
              </a:rPr>
              <a:t>Управление </a:t>
            </a:r>
            <a:r>
              <a:rPr lang="ru-RU" sz="2000" dirty="0" smtClean="0">
                <a:latin typeface="+mj-lt"/>
                <a:cs typeface="+mn-cs"/>
              </a:rPr>
              <a:t>образования администрации </a:t>
            </a:r>
            <a:r>
              <a:rPr lang="ru-RU" sz="2000" dirty="0">
                <a:latin typeface="+mj-lt"/>
                <a:cs typeface="+mn-cs"/>
              </a:rPr>
              <a:t>Белгородского района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44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 и эффекты, достигнутые в рамках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43" y="3004319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52" y="1845899"/>
            <a:ext cx="2920721" cy="193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7" y="1924001"/>
            <a:ext cx="2722403" cy="180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4523487"/>
            <a:ext cx="2930269" cy="195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52" y="4523487"/>
            <a:ext cx="2772560" cy="184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472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Отчет по рискам проекта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045865"/>
              </p:ext>
            </p:extLst>
          </p:nvPr>
        </p:nvGraphicFramePr>
        <p:xfrm>
          <a:off x="206061" y="1532587"/>
          <a:ext cx="8785539" cy="2832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553"/>
                <a:gridCol w="3791216"/>
                <a:gridCol w="2196385"/>
                <a:gridCol w="2196385"/>
              </a:tblGrid>
              <a:tr h="8239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п/п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Наименование</a:t>
                      </a:r>
                      <a:r>
                        <a:rPr lang="ru-RU" sz="1600" b="1" baseline="0" dirty="0" smtClean="0"/>
                        <a:t> риска проекта *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Последствия</a:t>
                      </a:r>
                      <a:r>
                        <a:rPr lang="ru-RU" sz="1600" b="1" baseline="0" dirty="0" smtClean="0"/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Предпринятые действия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75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Отсутствие финансирования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46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Низкое качество цифровых материалов, предоставленных для проведения уроков, посвященных изучению геральдики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6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Незаинтересованность воспитанников дошкольных учреждений в участии в конкурсе «Семейный герб»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3" y="6453336"/>
            <a:ext cx="8812088" cy="268139"/>
          </a:xfrm>
        </p:spPr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30958"/>
              </p:ext>
            </p:extLst>
          </p:nvPr>
        </p:nvGraphicFramePr>
        <p:xfrm>
          <a:off x="179512" y="5877272"/>
          <a:ext cx="881208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120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j-lt"/>
                        </a:rPr>
                        <a:t>* Риски проекта не наступали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467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39" y="116632"/>
            <a:ext cx="8821836" cy="694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Отчет о достижении цели и результата проекта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429899"/>
              </p:ext>
            </p:extLst>
          </p:nvPr>
        </p:nvGraphicFramePr>
        <p:xfrm>
          <a:off x="199579" y="1196752"/>
          <a:ext cx="8884096" cy="5666170"/>
        </p:xfrm>
        <a:graphic>
          <a:graphicData uri="http://schemas.openxmlformats.org/drawingml/2006/table">
            <a:tbl>
              <a:tblPr firstRow="1" bandRow="1"/>
              <a:tblGrid>
                <a:gridCol w="1724415"/>
                <a:gridCol w="7159681"/>
              </a:tblGrid>
              <a:tr h="40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разработки и утверждения символики в 56 образовательных учреждениях Белгородского района и 7 кадетских классах к 1 ноября 2016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проекта: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 символика в 65 образовательных учреждениях Белгородского района 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кадетских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классах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результату: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Разработана символика в 65 образовательных учреждениях и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кадетских классах;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Организованы и проведены 2 конкурса: конкурс «Символика учреждения» (с 04.04.2016 г. по 15.04.2016 г.); конкурс среди кадетских классов «Лучшая символика класса» (с 08.09.2016 г. по 30.09.2016 г.);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Организована и проведена выставка творческих работ детей дошкольных учреждений (рисунки, поделки) на тему «Семейный герб» (охват участников -  более 100 работ) участие приняли 35 образовательных организаций района, также родители обучающихся;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Разработаны цифровые материалы для проведения уроков, посвященных изучению геральдики;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624 классных часа для учащихся 34 школ района (охват - 12596), также проведены в 31 дошкольных образовательных учреждениях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Создано и распространено 2000 информационных буклетов об истории создания и правилах размещения государственной символики;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Разработано 15 исследовательских проектов обучающихся на тему отечественной геральдики: МОУ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Новосадовская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СОШ» «История появления государственного герба Российской Федерации; История государственных символов России и региональных символов земли Белгородской», «Флаг России»; «Флаг-государственный символ России», «История создания флага Белгородской области и города Белгорода». МОУ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Тавровская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СОШ»: «Государственный герб Российской Федерации и история его появления». МОУ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Отрадненская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ООШ»: «Символ, объединяющие судьбы России».  МОУ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Беловская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СОШ»: «Российский флаг – гордость нашей страны». МОУ «Майская гимназия»: «О чем рассказывают Белгородские гербы».  МОУ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Дубовская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СОШ с УИОП»: «Государственный Герб Российской Федерации и история его появления»; «Стихотворение Краски моей Родины (Российскому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триколору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посвящается)». МОУ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Разуменская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СОШ №2»: «Российский флаг – на символ и богатство. Российский флаг-к победам смелый шаг!; Флаг родной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Белгородчины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Хохловская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СОШ»: «Символы Белгородского района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Брендинг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территорий». МОУ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Яснозоренская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СОШ»: «Создание символики МОУ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Опубликована статья в газете «Знамя».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30" marR="66430" marT="9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138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39" y="116632"/>
            <a:ext cx="8821836" cy="694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Отчет о достижении цели и результата проекта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036379"/>
              </p:ext>
            </p:extLst>
          </p:nvPr>
        </p:nvGraphicFramePr>
        <p:xfrm>
          <a:off x="196588" y="1268760"/>
          <a:ext cx="8884096" cy="1840604"/>
        </p:xfrm>
        <a:graphic>
          <a:graphicData uri="http://schemas.openxmlformats.org/drawingml/2006/table">
            <a:tbl>
              <a:tblPr firstRow="1" bandRow="1"/>
              <a:tblGrid>
                <a:gridCol w="1724415"/>
                <a:gridCol w="7159681"/>
              </a:tblGrid>
              <a:tr h="318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Координирующий орган: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Белгородского района, в лице комитета социальной политики администрации Белгородского района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9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Кулабухова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Александровна, заместитель главы администрации района-руководитель комитета социальной политики администрации Белгородского района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9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Малышева Марина Дмитриевна, заместитель руководителя комитета социальной политики, начальник Управления образования администрации Белгородского района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9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 реализации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74" marR="88574" marT="44287" marB="4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реализован успешно без отклонений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9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1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6556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Отчет по содержанию и стоимости проекта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062620"/>
              </p:ext>
            </p:extLst>
          </p:nvPr>
        </p:nvGraphicFramePr>
        <p:xfrm>
          <a:off x="179510" y="1124744"/>
          <a:ext cx="8812089" cy="5597278"/>
        </p:xfrm>
        <a:graphic>
          <a:graphicData uri="http://schemas.openxmlformats.org/drawingml/2006/table">
            <a:tbl>
              <a:tblPr firstRow="1" bandRow="1"/>
              <a:tblGrid>
                <a:gridCol w="44647"/>
                <a:gridCol w="422625"/>
                <a:gridCol w="1873656"/>
                <a:gridCol w="1078001"/>
                <a:gridCol w="981434"/>
                <a:gridCol w="614107"/>
                <a:gridCol w="749804"/>
                <a:gridCol w="751698"/>
                <a:gridCol w="774419"/>
                <a:gridCol w="792723"/>
                <a:gridCol w="728975"/>
              </a:tblGrid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6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источники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источники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7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ср-ва.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хоз. суб.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заемные средства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конкурсных мероприятий в образовательных учреждениях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12.10.2016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образовательного блока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01.09.2016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10.11.2016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3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методической базы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05.10.2016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2.12.2016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5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символики общеобразовательных учреждений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19.10.2016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01.11.2016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символики на территории общеобразовательных учреждений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28.10.2016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14.12.2016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0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 о результатах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26.12.2016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8" marR="8458" marT="84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26.12.2016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50" marR="77250" marT="38907" marB="389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557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04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Белгородском районе успешно реализован проект «Создание символики муниципальных образовательных учреждений Белгородского района». Каждая школа, детский сад и даже кадетские классы обзавелись собственной символикой, кто-то символику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обновил (15 учреждений),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придумал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новую (50 учреждений). 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Результаты и эффекты, достигнутые в рамках проекта</a:t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2574461"/>
            <a:ext cx="30963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Символикой обзавелись: 34 школы, 31 детский сад,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кадетских классов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6" y="2575102"/>
            <a:ext cx="1868749" cy="2491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33" y="2551716"/>
            <a:ext cx="1868749" cy="249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15" y="4083274"/>
            <a:ext cx="1440160" cy="19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63" y="4146396"/>
            <a:ext cx="2391960" cy="179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9" descr="10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5445473"/>
            <a:ext cx="900996" cy="90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Герб Дубовская СОШ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1486" y="5220682"/>
            <a:ext cx="922735" cy="9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67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6" name="Shape 4"/>
          <p:cNvSpPr/>
          <p:nvPr/>
        </p:nvSpPr>
        <p:spPr>
          <a:xfrm>
            <a:off x="1263683" y="2598454"/>
            <a:ext cx="967361" cy="8143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/>
              <a:t>Районный конкурсы «Символика учреждения»; «Лучшая символика класса»</a:t>
            </a:r>
            <a:endParaRPr lang="ru-RU" sz="1100" kern="1200" dirty="0"/>
          </a:p>
        </p:txBody>
      </p:sp>
      <p:sp>
        <p:nvSpPr>
          <p:cNvPr id="26" name="Shape 4"/>
          <p:cNvSpPr/>
          <p:nvPr/>
        </p:nvSpPr>
        <p:spPr>
          <a:xfrm>
            <a:off x="3649974" y="3094905"/>
            <a:ext cx="967361" cy="8143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Классные часы для детей</a:t>
            </a:r>
            <a:endParaRPr lang="ru-RU" sz="1400" kern="1200" dirty="0"/>
          </a:p>
        </p:txBody>
      </p:sp>
      <p:sp>
        <p:nvSpPr>
          <p:cNvPr id="61" name="Shape 4"/>
          <p:cNvSpPr/>
          <p:nvPr/>
        </p:nvSpPr>
        <p:spPr>
          <a:xfrm>
            <a:off x="7535312" y="2349210"/>
            <a:ext cx="1055705" cy="8143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Посещение символов Белгородчины: </a:t>
            </a:r>
            <a:r>
              <a:rPr lang="ru-RU" sz="1100" b="1" kern="1200" dirty="0" smtClean="0"/>
              <a:t>дуба, посаженного Б. Хмельницким</a:t>
            </a:r>
            <a:endParaRPr lang="ru-RU" sz="1100" kern="1200" dirty="0"/>
          </a:p>
        </p:txBody>
      </p:sp>
      <p:sp>
        <p:nvSpPr>
          <p:cNvPr id="70" name="Номер слайда 4"/>
          <p:cNvSpPr txBox="1">
            <a:spLocks/>
          </p:cNvSpPr>
          <p:nvPr/>
        </p:nvSpPr>
        <p:spPr>
          <a:xfrm>
            <a:off x="8643938" y="6429375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16548029-DBBA-4D57-B007-7170909C3C19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8699" y="1143741"/>
            <a:ext cx="31149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26695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latin typeface="+mn-lt"/>
              </a:rPr>
              <a:t>Организованы </a:t>
            </a:r>
            <a:r>
              <a:rPr lang="ru-RU" b="1" dirty="0" smtClean="0">
                <a:latin typeface="+mn-lt"/>
              </a:rPr>
              <a:t>мероприятия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1846411"/>
              </p:ext>
            </p:extLst>
          </p:nvPr>
        </p:nvGraphicFramePr>
        <p:xfrm>
          <a:off x="539552" y="1558467"/>
          <a:ext cx="4322605" cy="516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5336467" y="2144920"/>
            <a:ext cx="356264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26695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atin typeface="+mn-lt"/>
              </a:rPr>
              <a:t>Данные мероприятия позволили:</a:t>
            </a:r>
            <a:endParaRPr lang="ru-RU" b="1" dirty="0"/>
          </a:p>
        </p:txBody>
      </p:sp>
      <p:graphicFrame>
        <p:nvGraphicFramePr>
          <p:cNvPr id="73" name="Схема 72"/>
          <p:cNvGraphicFramePr/>
          <p:nvPr>
            <p:extLst>
              <p:ext uri="{D42A27DB-BD31-4B8C-83A1-F6EECF244321}">
                <p14:modId xmlns:p14="http://schemas.microsoft.com/office/powerpoint/2010/main" val="3238019833"/>
              </p:ext>
            </p:extLst>
          </p:nvPr>
        </p:nvGraphicFramePr>
        <p:xfrm>
          <a:off x="5242992" y="2486552"/>
          <a:ext cx="3672408" cy="423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28600" y="473869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Результаты и эффекты, достигнутые в рамках проекта</a:t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0415" y="1104620"/>
            <a:ext cx="1080120" cy="81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0" descr="jt4bu8s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8104" y="1368720"/>
            <a:ext cx="569556" cy="5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6" descr="782475s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83291" y="1392213"/>
            <a:ext cx="622226" cy="5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05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668739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забыли и про семейные символы, так в Белгородском районе прошел творческий конкурс «Семейный герб», на который дети вместе с родителями изготовили символику семьи и представили ее на выставке.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Данный конкурс поспособствовал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воспитания духовности и нравственности детей, любви к родителям и близким, сохранения семейных традиций через совместную исследовательскую и творческую деятельность детей и родителей при создании семейной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символики.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Результаты и эффекты, достигнутые в рамках проекта</a:t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6" y="2708919"/>
            <a:ext cx="1799431" cy="239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04" y="4514386"/>
            <a:ext cx="1563638" cy="208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29" y="2769591"/>
            <a:ext cx="1708423" cy="227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67" y="4507524"/>
            <a:ext cx="1563638" cy="208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39" y="2812548"/>
            <a:ext cx="2203194" cy="165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2874" y="2968033"/>
            <a:ext cx="1635857" cy="122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44" y="5250107"/>
            <a:ext cx="1522311" cy="114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6" y="5154277"/>
            <a:ext cx="1917464" cy="143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794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56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 и эффекты, достигнутые в рамках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19" y="1268760"/>
            <a:ext cx="8708181" cy="481136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поддержал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 п. Дубовое прошел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Дубом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принимал участие актив учащихся школ Белгородского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что поспособствовало приобщению к культурным традициям и ценностям России, Белгородской области и Белгородского района. Повышение интереса обучающихся к истории родного рая, а также развитию командообразующих отношений, взаимовыручки и взаимоотношений.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68313" y="6456142"/>
            <a:ext cx="8523287" cy="244475"/>
          </a:xfrm>
        </p:spPr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8" y="2827295"/>
            <a:ext cx="3033316" cy="202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9" y="4556958"/>
            <a:ext cx="3033317" cy="202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53" y="3880392"/>
            <a:ext cx="2808312" cy="187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984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3652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Результаты и эффекты, достигнутые в рамках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994951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всего перечисленного, в школах и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традиционные беседы, классные часы, на которых педагоги рассказывали не только о символике России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Белгородчины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о символике школы. В рамках проекта дети готовили исследовательские работы, педагоги разрабатывали методические материалы для проведения занятий, всю эту деятельность объединяла темы – государственная символика, отечественная геральдика. Реализованный проект не только инициировал создание собственной символики во всех учреждения, но и позволил повысить уровень гражданско-патриотического воспитания обучающихся, уровень знаний в области государственных символов нашей страны, региона, района. 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4777-1FCA-4BF1-ABF4-6311FDD647BB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6709" y="4194867"/>
            <a:ext cx="3597410" cy="231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83" y="3438089"/>
            <a:ext cx="2944328" cy="186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" y="3375514"/>
            <a:ext cx="2567593" cy="192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1095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25583</TotalTime>
  <Words>1100</Words>
  <Application>Microsoft Office PowerPoint</Application>
  <PresentationFormat>Экран (4:3)</PresentationFormat>
  <Paragraphs>187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отчет о реализации проекта «создание символики на базе образовательных учреждений белгородского района» </vt:lpstr>
      <vt:lpstr>Отчет о достижении цели и результата проекта</vt:lpstr>
      <vt:lpstr>Отчет о достижении цели и результата проекта</vt:lpstr>
      <vt:lpstr>Отчет по содержанию и стоимости проекта</vt:lpstr>
      <vt:lpstr>Результаты и эффекты, достигнутые в рамках проекта </vt:lpstr>
      <vt:lpstr> </vt:lpstr>
      <vt:lpstr>Результаты и эффекты, достигнутые в рамках проекта </vt:lpstr>
      <vt:lpstr>Результаты и эффекты, достигнутые в рамках проекта</vt:lpstr>
      <vt:lpstr>Результаты и эффекты, достигнутые в рамках проекта</vt:lpstr>
      <vt:lpstr>Результаты и эффекты, достигнутые в рамках проекта</vt:lpstr>
      <vt:lpstr>Отчет по рискам проекта</vt:lpstr>
    </vt:vector>
  </TitlesOfParts>
  <Company>GUP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Белых Евгения</cp:lastModifiedBy>
  <cp:revision>1085</cp:revision>
  <cp:lastPrinted>2015-08-14T08:06:11Z</cp:lastPrinted>
  <dcterms:created xsi:type="dcterms:W3CDTF">2010-02-20T13:06:54Z</dcterms:created>
  <dcterms:modified xsi:type="dcterms:W3CDTF">2017-01-17T09:32:24Z</dcterms:modified>
</cp:coreProperties>
</file>