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4" r:id="rId6"/>
    <p:sldId id="266" r:id="rId7"/>
    <p:sldId id="267" r:id="rId8"/>
    <p:sldId id="268" r:id="rId9"/>
    <p:sldId id="269" r:id="rId10"/>
    <p:sldId id="261" r:id="rId11"/>
    <p:sldId id="270" r:id="rId12"/>
    <p:sldId id="271" r:id="rId13"/>
    <p:sldId id="272" r:id="rId14"/>
    <p:sldId id="277" r:id="rId15"/>
    <p:sldId id="276" r:id="rId16"/>
    <p:sldId id="278" r:id="rId17"/>
    <p:sldId id="281" r:id="rId18"/>
    <p:sldId id="274" r:id="rId19"/>
    <p:sldId id="26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653D88-D7B4-41CE-BCDC-C04A53802656}" type="doc">
      <dgm:prSet loTypeId="urn:microsoft.com/office/officeart/2005/8/layout/cycle2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94F1BB8-AE5A-4E03-B14C-3F805DCCA18B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Победитель Муниципального этапа Всероссийского конкурса «Учитель года России – 2018» в номинации «Педагогический дебют»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0D5CBCE7-65CC-45BB-9F29-DE098B558E0D}" type="parTrans" cxnId="{BD8F6D14-EC24-4A4A-AFCB-A35A7F0B59D0}">
      <dgm:prSet/>
      <dgm:spPr/>
      <dgm:t>
        <a:bodyPr/>
        <a:lstStyle/>
        <a:p>
          <a:endParaRPr lang="ru-RU"/>
        </a:p>
      </dgm:t>
    </dgm:pt>
    <dgm:pt modelId="{2A4371D8-F597-4C1F-A682-70C631C13A3B}" type="sibTrans" cxnId="{BD8F6D14-EC24-4A4A-AFCB-A35A7F0B59D0}">
      <dgm:prSet/>
      <dgm:spPr/>
      <dgm:t>
        <a:bodyPr/>
        <a:lstStyle/>
        <a:p>
          <a:endParaRPr lang="ru-RU"/>
        </a:p>
      </dgm:t>
    </dgm:pt>
    <dgm:pt modelId="{F53E9F3B-DDBA-4773-8F37-D145E3E77BA7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Турист </a:t>
          </a: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и ориентиров-</a:t>
          </a:r>
        </a:p>
        <a:p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щик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2E25F1E-51B8-46F2-9A40-3331F4C40A51}" type="parTrans" cxnId="{FC4D8C94-556B-4BE2-82B3-8E803C7E48D3}">
      <dgm:prSet/>
      <dgm:spPr/>
      <dgm:t>
        <a:bodyPr/>
        <a:lstStyle/>
        <a:p>
          <a:endParaRPr lang="ru-RU"/>
        </a:p>
      </dgm:t>
    </dgm:pt>
    <dgm:pt modelId="{0AD42EA0-DD7B-4267-BF80-127FB6E46BCE}" type="sibTrans" cxnId="{FC4D8C94-556B-4BE2-82B3-8E803C7E48D3}">
      <dgm:prSet/>
      <dgm:spPr/>
      <dgm:t>
        <a:bodyPr/>
        <a:lstStyle/>
        <a:p>
          <a:endParaRPr lang="ru-RU"/>
        </a:p>
      </dgm:t>
    </dgm:pt>
    <dgm:pt modelId="{B04803B1-49DC-498B-BC76-CA0C4FCA3890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Учитель иностранного языка МОУ «Дубовская СОШ с углублённым изучением отдельных предметов»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26DFBE7-B60D-4C96-BACA-89522952B382}" type="parTrans" cxnId="{E6D648C0-3E01-41BD-93DA-F06455C73708}">
      <dgm:prSet/>
      <dgm:spPr/>
      <dgm:t>
        <a:bodyPr/>
        <a:lstStyle/>
        <a:p>
          <a:endParaRPr lang="ru-RU"/>
        </a:p>
      </dgm:t>
    </dgm:pt>
    <dgm:pt modelId="{30030509-F108-49A8-80C4-901C31A776FF}" type="sibTrans" cxnId="{E6D648C0-3E01-41BD-93DA-F06455C73708}">
      <dgm:prSet/>
      <dgm:spPr/>
      <dgm:t>
        <a:bodyPr/>
        <a:lstStyle/>
        <a:p>
          <a:endParaRPr lang="ru-RU"/>
        </a:p>
      </dgm:t>
    </dgm:pt>
    <dgm:pt modelId="{BA814074-4B10-4CFC-B138-473B164ED77F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Обладатель золотого знака отличия ГТО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5A12CF-6BE1-433F-AB94-1B5A834DBE1C}" type="parTrans" cxnId="{65E410AD-B243-4A7E-8D2F-1BCD10E083AF}">
      <dgm:prSet/>
      <dgm:spPr/>
      <dgm:t>
        <a:bodyPr/>
        <a:lstStyle/>
        <a:p>
          <a:endParaRPr lang="ru-RU"/>
        </a:p>
      </dgm:t>
    </dgm:pt>
    <dgm:pt modelId="{46C21A3C-894A-41B7-B645-411E81242D58}" type="sibTrans" cxnId="{65E410AD-B243-4A7E-8D2F-1BCD10E083AF}">
      <dgm:prSet/>
      <dgm:spPr/>
      <dgm:t>
        <a:bodyPr/>
        <a:lstStyle/>
        <a:p>
          <a:endParaRPr lang="ru-RU"/>
        </a:p>
      </dgm:t>
    </dgm:pt>
    <dgm:pt modelId="{55CE264E-9CE0-46AE-8183-8E0C48284364}" type="pres">
      <dgm:prSet presAssocID="{40653D88-D7B4-41CE-BCDC-C04A5380265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F55A88-434B-4562-B1D8-C8AA887C92F8}" type="pres">
      <dgm:prSet presAssocID="{B94F1BB8-AE5A-4E03-B14C-3F805DCCA18B}" presName="node" presStyleLbl="node1" presStyleIdx="0" presStyleCnt="4" custScaleX="123917" custScaleY="124963" custRadScaleRad="142338" custRadScaleInc="-165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BAA9B-CE1D-4C20-8A97-A8C24E230A66}" type="pres">
      <dgm:prSet presAssocID="{2A4371D8-F597-4C1F-A682-70C631C13A3B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00E1B9E-29F4-4A98-95A5-35C27F09A6F8}" type="pres">
      <dgm:prSet presAssocID="{2A4371D8-F597-4C1F-A682-70C631C13A3B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BA884D31-71D9-4D99-B013-3341E28F3AFA}" type="pres">
      <dgm:prSet presAssocID="{F53E9F3B-DDBA-4773-8F37-D145E3E77BA7}" presName="node" presStyleLbl="node1" presStyleIdx="1" presStyleCnt="4" custScaleX="109395" custScaleY="100740" custRadScaleRad="173783" custRadScaleInc="736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73CF4-44B1-461D-BCEC-21BC18F9A9B5}" type="pres">
      <dgm:prSet presAssocID="{0AD42EA0-DD7B-4267-BF80-127FB6E46BCE}" presName="sibTrans" presStyleLbl="sibTrans2D1" presStyleIdx="1" presStyleCnt="4" custAng="6696684" custScaleX="291973" custLinFactX="-180377" custLinFactNeighborX="-200000" custLinFactNeighborY="51318"/>
      <dgm:spPr/>
      <dgm:t>
        <a:bodyPr/>
        <a:lstStyle/>
        <a:p>
          <a:endParaRPr lang="ru-RU"/>
        </a:p>
      </dgm:t>
    </dgm:pt>
    <dgm:pt modelId="{BE066263-826A-489D-867C-27DB785EC534}" type="pres">
      <dgm:prSet presAssocID="{0AD42EA0-DD7B-4267-BF80-127FB6E46BCE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1E1852C2-4329-4854-8765-EA2597F35E42}" type="pres">
      <dgm:prSet presAssocID="{B04803B1-49DC-498B-BC76-CA0C4FCA3890}" presName="node" presStyleLbl="node1" presStyleIdx="2" presStyleCnt="4" custScaleX="130027" custScaleY="122244" custRadScaleRad="142311" custRadScaleInc="-2352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4398A-7ED8-4A4D-B328-9FF3FBCA27C1}" type="pres">
      <dgm:prSet presAssocID="{30030509-F108-49A8-80C4-901C31A776FF}" presName="sibTrans" presStyleLbl="sibTrans2D1" presStyleIdx="2" presStyleCnt="4" custAng="10803190" custScaleX="28170" custScaleY="95892" custLinFactNeighborX="74656" custLinFactNeighborY="-74239"/>
      <dgm:spPr/>
      <dgm:t>
        <a:bodyPr/>
        <a:lstStyle/>
        <a:p>
          <a:endParaRPr lang="ru-RU"/>
        </a:p>
      </dgm:t>
    </dgm:pt>
    <dgm:pt modelId="{DF5330AF-10D3-452F-A4A5-0B1B3CC7FD0E}" type="pres">
      <dgm:prSet presAssocID="{30030509-F108-49A8-80C4-901C31A776FF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630D71A9-E2C5-4B23-8535-788F57459363}" type="pres">
      <dgm:prSet presAssocID="{BA814074-4B10-4CFC-B138-473B164ED77F}" presName="node" presStyleLbl="node1" presStyleIdx="3" presStyleCnt="4" custScaleX="106876" custScaleY="98003" custRadScaleRad="167196" custRadScaleInc="-769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A38C47-A0CA-4496-BBBD-57A8BD23A827}" type="pres">
      <dgm:prSet presAssocID="{46C21A3C-894A-41B7-B645-411E81242D58}" presName="sibTrans" presStyleLbl="sibTrans2D1" presStyleIdx="3" presStyleCnt="4" custAng="13730679" custScaleX="288365" custLinFactX="200000" custLinFactNeighborX="230394" custLinFactNeighborY="56223"/>
      <dgm:spPr/>
      <dgm:t>
        <a:bodyPr/>
        <a:lstStyle/>
        <a:p>
          <a:endParaRPr lang="ru-RU"/>
        </a:p>
      </dgm:t>
    </dgm:pt>
    <dgm:pt modelId="{D61C59F9-7057-4F59-B88A-8C794E83F487}" type="pres">
      <dgm:prSet presAssocID="{46C21A3C-894A-41B7-B645-411E81242D5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EAE9F5D-694B-4897-8F6E-DFEC4FAD3E51}" type="presOf" srcId="{46C21A3C-894A-41B7-B645-411E81242D58}" destId="{4CA38C47-A0CA-4496-BBBD-57A8BD23A827}" srcOrd="0" destOrd="0" presId="urn:microsoft.com/office/officeart/2005/8/layout/cycle2"/>
    <dgm:cxn modelId="{4CEC0662-A9FF-49BA-B49C-72E881285732}" type="presOf" srcId="{30030509-F108-49A8-80C4-901C31A776FF}" destId="{DF5330AF-10D3-452F-A4A5-0B1B3CC7FD0E}" srcOrd="1" destOrd="0" presId="urn:microsoft.com/office/officeart/2005/8/layout/cycle2"/>
    <dgm:cxn modelId="{982272A9-B1EE-4C68-86EC-448F046658FD}" type="presOf" srcId="{BA814074-4B10-4CFC-B138-473B164ED77F}" destId="{630D71A9-E2C5-4B23-8535-788F57459363}" srcOrd="0" destOrd="0" presId="urn:microsoft.com/office/officeart/2005/8/layout/cycle2"/>
    <dgm:cxn modelId="{177A871F-31C9-4215-A1C8-3EECAA0B0B9C}" type="presOf" srcId="{30030509-F108-49A8-80C4-901C31A776FF}" destId="{8704398A-7ED8-4A4D-B328-9FF3FBCA27C1}" srcOrd="0" destOrd="0" presId="urn:microsoft.com/office/officeart/2005/8/layout/cycle2"/>
    <dgm:cxn modelId="{90F87BFE-109D-4516-B1A8-F4F7E2442878}" type="presOf" srcId="{2A4371D8-F597-4C1F-A682-70C631C13A3B}" destId="{500E1B9E-29F4-4A98-95A5-35C27F09A6F8}" srcOrd="1" destOrd="0" presId="urn:microsoft.com/office/officeart/2005/8/layout/cycle2"/>
    <dgm:cxn modelId="{D9360F09-9888-4E2A-9CBA-5B576E5B46CD}" type="presOf" srcId="{0AD42EA0-DD7B-4267-BF80-127FB6E46BCE}" destId="{DB573CF4-44B1-461D-BCEC-21BC18F9A9B5}" srcOrd="0" destOrd="0" presId="urn:microsoft.com/office/officeart/2005/8/layout/cycle2"/>
    <dgm:cxn modelId="{F28E02D2-D2EC-44AC-A7E1-BFA5FDAFA011}" type="presOf" srcId="{F53E9F3B-DDBA-4773-8F37-D145E3E77BA7}" destId="{BA884D31-71D9-4D99-B013-3341E28F3AFA}" srcOrd="0" destOrd="0" presId="urn:microsoft.com/office/officeart/2005/8/layout/cycle2"/>
    <dgm:cxn modelId="{D8A128E8-F082-419B-921E-44694FC6E790}" type="presOf" srcId="{0AD42EA0-DD7B-4267-BF80-127FB6E46BCE}" destId="{BE066263-826A-489D-867C-27DB785EC534}" srcOrd="1" destOrd="0" presId="urn:microsoft.com/office/officeart/2005/8/layout/cycle2"/>
    <dgm:cxn modelId="{0DBBD189-E5CC-4179-A5A4-7B1C9009DEF6}" type="presOf" srcId="{46C21A3C-894A-41B7-B645-411E81242D58}" destId="{D61C59F9-7057-4F59-B88A-8C794E83F487}" srcOrd="1" destOrd="0" presId="urn:microsoft.com/office/officeart/2005/8/layout/cycle2"/>
    <dgm:cxn modelId="{6271ABF4-C4FF-434E-A4AA-70E1435C6731}" type="presOf" srcId="{2A4371D8-F597-4C1F-A682-70C631C13A3B}" destId="{8C8BAA9B-CE1D-4C20-8A97-A8C24E230A66}" srcOrd="0" destOrd="0" presId="urn:microsoft.com/office/officeart/2005/8/layout/cycle2"/>
    <dgm:cxn modelId="{BD8F6D14-EC24-4A4A-AFCB-A35A7F0B59D0}" srcId="{40653D88-D7B4-41CE-BCDC-C04A53802656}" destId="{B94F1BB8-AE5A-4E03-B14C-3F805DCCA18B}" srcOrd="0" destOrd="0" parTransId="{0D5CBCE7-65CC-45BB-9F29-DE098B558E0D}" sibTransId="{2A4371D8-F597-4C1F-A682-70C631C13A3B}"/>
    <dgm:cxn modelId="{65E410AD-B243-4A7E-8D2F-1BCD10E083AF}" srcId="{40653D88-D7B4-41CE-BCDC-C04A53802656}" destId="{BA814074-4B10-4CFC-B138-473B164ED77F}" srcOrd="3" destOrd="0" parTransId="{825A12CF-6BE1-433F-AB94-1B5A834DBE1C}" sibTransId="{46C21A3C-894A-41B7-B645-411E81242D58}"/>
    <dgm:cxn modelId="{B7695A86-0E8C-4469-87C7-BF5322315C80}" type="presOf" srcId="{40653D88-D7B4-41CE-BCDC-C04A53802656}" destId="{55CE264E-9CE0-46AE-8183-8E0C48284364}" srcOrd="0" destOrd="0" presId="urn:microsoft.com/office/officeart/2005/8/layout/cycle2"/>
    <dgm:cxn modelId="{631DC4EA-4173-437E-A7C0-E901B6560F35}" type="presOf" srcId="{B94F1BB8-AE5A-4E03-B14C-3F805DCCA18B}" destId="{30F55A88-434B-4562-B1D8-C8AA887C92F8}" srcOrd="0" destOrd="0" presId="urn:microsoft.com/office/officeart/2005/8/layout/cycle2"/>
    <dgm:cxn modelId="{FC4D8C94-556B-4BE2-82B3-8E803C7E48D3}" srcId="{40653D88-D7B4-41CE-BCDC-C04A53802656}" destId="{F53E9F3B-DDBA-4773-8F37-D145E3E77BA7}" srcOrd="1" destOrd="0" parTransId="{12E25F1E-51B8-46F2-9A40-3331F4C40A51}" sibTransId="{0AD42EA0-DD7B-4267-BF80-127FB6E46BCE}"/>
    <dgm:cxn modelId="{73A3B74C-02DD-4B91-8621-A0DFE59C1783}" type="presOf" srcId="{B04803B1-49DC-498B-BC76-CA0C4FCA3890}" destId="{1E1852C2-4329-4854-8765-EA2597F35E42}" srcOrd="0" destOrd="0" presId="urn:microsoft.com/office/officeart/2005/8/layout/cycle2"/>
    <dgm:cxn modelId="{E6D648C0-3E01-41BD-93DA-F06455C73708}" srcId="{40653D88-D7B4-41CE-BCDC-C04A53802656}" destId="{B04803B1-49DC-498B-BC76-CA0C4FCA3890}" srcOrd="2" destOrd="0" parTransId="{026DFBE7-B60D-4C96-BACA-89522952B382}" sibTransId="{30030509-F108-49A8-80C4-901C31A776FF}"/>
    <dgm:cxn modelId="{2794CE55-30B1-4408-9F02-486F0635EEDE}" type="presParOf" srcId="{55CE264E-9CE0-46AE-8183-8E0C48284364}" destId="{30F55A88-434B-4562-B1D8-C8AA887C92F8}" srcOrd="0" destOrd="0" presId="urn:microsoft.com/office/officeart/2005/8/layout/cycle2"/>
    <dgm:cxn modelId="{08A71908-A357-4FF2-9CAD-C2F9C3209448}" type="presParOf" srcId="{55CE264E-9CE0-46AE-8183-8E0C48284364}" destId="{8C8BAA9B-CE1D-4C20-8A97-A8C24E230A66}" srcOrd="1" destOrd="0" presId="urn:microsoft.com/office/officeart/2005/8/layout/cycle2"/>
    <dgm:cxn modelId="{B06F3AB3-01E4-40C9-92BE-D5093FB49161}" type="presParOf" srcId="{8C8BAA9B-CE1D-4C20-8A97-A8C24E230A66}" destId="{500E1B9E-29F4-4A98-95A5-35C27F09A6F8}" srcOrd="0" destOrd="0" presId="urn:microsoft.com/office/officeart/2005/8/layout/cycle2"/>
    <dgm:cxn modelId="{B0FBCC99-2081-416C-928F-EF70B912E69F}" type="presParOf" srcId="{55CE264E-9CE0-46AE-8183-8E0C48284364}" destId="{BA884D31-71D9-4D99-B013-3341E28F3AFA}" srcOrd="2" destOrd="0" presId="urn:microsoft.com/office/officeart/2005/8/layout/cycle2"/>
    <dgm:cxn modelId="{13ED1703-5D28-4A1F-9E16-B8441FDF3C0B}" type="presParOf" srcId="{55CE264E-9CE0-46AE-8183-8E0C48284364}" destId="{DB573CF4-44B1-461D-BCEC-21BC18F9A9B5}" srcOrd="3" destOrd="0" presId="urn:microsoft.com/office/officeart/2005/8/layout/cycle2"/>
    <dgm:cxn modelId="{411600FD-2E9B-416B-8F07-A4AFD29468EE}" type="presParOf" srcId="{DB573CF4-44B1-461D-BCEC-21BC18F9A9B5}" destId="{BE066263-826A-489D-867C-27DB785EC534}" srcOrd="0" destOrd="0" presId="urn:microsoft.com/office/officeart/2005/8/layout/cycle2"/>
    <dgm:cxn modelId="{C3A02138-6076-4877-B5DA-5FF5BBFE26B0}" type="presParOf" srcId="{55CE264E-9CE0-46AE-8183-8E0C48284364}" destId="{1E1852C2-4329-4854-8765-EA2597F35E42}" srcOrd="4" destOrd="0" presId="urn:microsoft.com/office/officeart/2005/8/layout/cycle2"/>
    <dgm:cxn modelId="{8A288356-B28B-4B9C-821C-94B81DDC3EF5}" type="presParOf" srcId="{55CE264E-9CE0-46AE-8183-8E0C48284364}" destId="{8704398A-7ED8-4A4D-B328-9FF3FBCA27C1}" srcOrd="5" destOrd="0" presId="urn:microsoft.com/office/officeart/2005/8/layout/cycle2"/>
    <dgm:cxn modelId="{7341D6B8-F1E0-49B3-AF6F-D5C6541E00A5}" type="presParOf" srcId="{8704398A-7ED8-4A4D-B328-9FF3FBCA27C1}" destId="{DF5330AF-10D3-452F-A4A5-0B1B3CC7FD0E}" srcOrd="0" destOrd="0" presId="urn:microsoft.com/office/officeart/2005/8/layout/cycle2"/>
    <dgm:cxn modelId="{80743735-4878-4F5C-9D4B-5A102A3CBDEA}" type="presParOf" srcId="{55CE264E-9CE0-46AE-8183-8E0C48284364}" destId="{630D71A9-E2C5-4B23-8535-788F57459363}" srcOrd="6" destOrd="0" presId="urn:microsoft.com/office/officeart/2005/8/layout/cycle2"/>
    <dgm:cxn modelId="{67024D37-4C8E-4A4D-9D52-B8B1FE915771}" type="presParOf" srcId="{55CE264E-9CE0-46AE-8183-8E0C48284364}" destId="{4CA38C47-A0CA-4496-BBBD-57A8BD23A827}" srcOrd="7" destOrd="0" presId="urn:microsoft.com/office/officeart/2005/8/layout/cycle2"/>
    <dgm:cxn modelId="{EB9B35E6-F6F2-4A6F-AE3F-503E5C6F424E}" type="presParOf" srcId="{4CA38C47-A0CA-4496-BBBD-57A8BD23A827}" destId="{D61C59F9-7057-4F59-B88A-8C794E83F487}" srcOrd="0" destOrd="0" presId="urn:microsoft.com/office/officeart/2005/8/layout/cycle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F55A88-434B-4562-B1D8-C8AA887C92F8}">
      <dsp:nvSpPr>
        <dsp:cNvPr id="0" name=""/>
        <dsp:cNvSpPr/>
      </dsp:nvSpPr>
      <dsp:spPr>
        <a:xfrm>
          <a:off x="3" y="1196764"/>
          <a:ext cx="2719322" cy="274227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Победитель Муниципального этапа Всероссийского конкурса «Учитель года России – 2018» в номинации «Педагогический дебют»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" y="1196764"/>
        <a:ext cx="2719322" cy="2742276"/>
      </dsp:txXfrm>
    </dsp:sp>
    <dsp:sp modelId="{8C8BAA9B-CE1D-4C20-8A97-A8C24E230A66}">
      <dsp:nvSpPr>
        <dsp:cNvPr id="0" name=""/>
        <dsp:cNvSpPr/>
      </dsp:nvSpPr>
      <dsp:spPr>
        <a:xfrm rot="1507972">
          <a:off x="3415771" y="3750143"/>
          <a:ext cx="2506610" cy="74063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1507972">
        <a:off x="3415771" y="3750143"/>
        <a:ext cx="2506610" cy="740633"/>
      </dsp:txXfrm>
    </dsp:sp>
    <dsp:sp modelId="{BA884D31-71D9-4D99-B013-3341E28F3AFA}">
      <dsp:nvSpPr>
        <dsp:cNvPr id="0" name=""/>
        <dsp:cNvSpPr/>
      </dsp:nvSpPr>
      <dsp:spPr>
        <a:xfrm>
          <a:off x="6743358" y="4551332"/>
          <a:ext cx="2400641" cy="2210709"/>
        </a:xfrm>
        <a:prstGeom prst="ellipse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50000"/>
                <a:satMod val="300000"/>
              </a:schemeClr>
            </a:gs>
            <a:gs pos="35000">
              <a:schemeClr val="accent5">
                <a:hueOff val="-3311292"/>
                <a:satOff val="13270"/>
                <a:lumOff val="2876"/>
                <a:alphaOff val="0"/>
                <a:tint val="37000"/>
                <a:satMod val="30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Турист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и ориентиров-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latin typeface="Times New Roman" pitchFamily="18" charset="0"/>
              <a:cs typeface="Times New Roman" pitchFamily="18" charset="0"/>
            </a:rPr>
            <a:t>щик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43358" y="4551332"/>
        <a:ext cx="2400641" cy="2210709"/>
      </dsp:txXfrm>
    </dsp:sp>
    <dsp:sp modelId="{DB573CF4-44B1-461D-BCEC-21BC18F9A9B5}">
      <dsp:nvSpPr>
        <dsp:cNvPr id="0" name=""/>
        <dsp:cNvSpPr/>
      </dsp:nvSpPr>
      <dsp:spPr>
        <a:xfrm rot="1047576">
          <a:off x="5944589" y="4234939"/>
          <a:ext cx="1051251" cy="74063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50000"/>
                <a:satMod val="300000"/>
              </a:schemeClr>
            </a:gs>
            <a:gs pos="35000">
              <a:schemeClr val="accent5">
                <a:hueOff val="-3311292"/>
                <a:satOff val="13270"/>
                <a:lumOff val="2876"/>
                <a:alphaOff val="0"/>
                <a:tint val="37000"/>
                <a:satMod val="30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1047576">
        <a:off x="5944589" y="4234939"/>
        <a:ext cx="1051251" cy="740633"/>
      </dsp:txXfrm>
    </dsp:sp>
    <dsp:sp modelId="{1E1852C2-4329-4854-8765-EA2597F35E42}">
      <dsp:nvSpPr>
        <dsp:cNvPr id="0" name=""/>
        <dsp:cNvSpPr/>
      </dsp:nvSpPr>
      <dsp:spPr>
        <a:xfrm>
          <a:off x="6290595" y="1196739"/>
          <a:ext cx="2853404" cy="2682608"/>
        </a:xfrm>
        <a:prstGeom prst="ellipse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50000"/>
                <a:satMod val="300000"/>
              </a:schemeClr>
            </a:gs>
            <a:gs pos="35000">
              <a:schemeClr val="accent5">
                <a:hueOff val="-6622584"/>
                <a:satOff val="26541"/>
                <a:lumOff val="5752"/>
                <a:alphaOff val="0"/>
                <a:tint val="37000"/>
                <a:satMod val="30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Учитель иностранного языка МОУ «Дубовская СОШ с углублённым изучением отдельных предметов»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90595" y="1196739"/>
        <a:ext cx="2853404" cy="2682608"/>
      </dsp:txXfrm>
    </dsp:sp>
    <dsp:sp modelId="{8704398A-7ED8-4A4D-B328-9FF3FBCA27C1}">
      <dsp:nvSpPr>
        <dsp:cNvPr id="0" name=""/>
        <dsp:cNvSpPr/>
      </dsp:nvSpPr>
      <dsp:spPr>
        <a:xfrm rot="20037007">
          <a:off x="5933691" y="3219111"/>
          <a:ext cx="675942" cy="71020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50000"/>
                <a:satMod val="300000"/>
              </a:schemeClr>
            </a:gs>
            <a:gs pos="35000">
              <a:schemeClr val="accent5">
                <a:hueOff val="-6622584"/>
                <a:satOff val="26541"/>
                <a:lumOff val="5752"/>
                <a:alphaOff val="0"/>
                <a:tint val="37000"/>
                <a:satMod val="30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 rot="20037007">
        <a:off x="5933691" y="3219111"/>
        <a:ext cx="675942" cy="710208"/>
      </dsp:txXfrm>
    </dsp:sp>
    <dsp:sp modelId="{630D71A9-E2C5-4B23-8535-788F57459363}">
      <dsp:nvSpPr>
        <dsp:cNvPr id="0" name=""/>
        <dsp:cNvSpPr/>
      </dsp:nvSpPr>
      <dsp:spPr>
        <a:xfrm>
          <a:off x="179518" y="4581370"/>
          <a:ext cx="2345362" cy="2150647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Обладатель золотого знака отличия ГТО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9518" y="4581370"/>
        <a:ext cx="2345362" cy="2150647"/>
      </dsp:txXfrm>
    </dsp:sp>
    <dsp:sp modelId="{4CA38C47-A0CA-4496-BBBD-57A8BD23A827}">
      <dsp:nvSpPr>
        <dsp:cNvPr id="0" name=""/>
        <dsp:cNvSpPr/>
      </dsp:nvSpPr>
      <dsp:spPr>
        <a:xfrm rot="8338987">
          <a:off x="2329927" y="4315929"/>
          <a:ext cx="981707" cy="74063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8338987">
        <a:off x="2329927" y="4315929"/>
        <a:ext cx="981707" cy="740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248" y="5085184"/>
            <a:ext cx="6203032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Чуева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Александра Сергеевна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1871038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764704"/>
            <a:ext cx="2581844" cy="40034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0548948">
            <a:off x="2394175" y="3243021"/>
            <a:ext cx="853209" cy="811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5029200"/>
            <a:ext cx="8991600" cy="1173163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критерии являются равнозначными и оцениваются в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баллов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Максимальный общий балл –50. </a:t>
            </a:r>
            <a:endParaRPr lang="ru-RU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8607" y="1143000"/>
            <a:ext cx="9430276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24384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ВАША ЦЕЛЬ – БЫТЬ ПОНЯТНЫМ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95250"/>
            <a:ext cx="22479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" y="1524000"/>
            <a:ext cx="543144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343400"/>
            <a:ext cx="8229600" cy="1985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600200"/>
            <a:ext cx="292559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ЧЕГО НАЧАТЬ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18394"/>
            <a:ext cx="8229600" cy="4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ОСНОВНАЯ МЫСЛЬ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24384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ПРОДУМАЙТЕ СТРУКТУРУ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28600"/>
            <a:ext cx="22669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04800" y="1295401"/>
            <a:ext cx="8534400" cy="52578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ВСТУПЛЕНИЕ </a:t>
            </a:r>
            <a:endParaRPr lang="ru-RU" sz="20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Часто </a:t>
            </a:r>
            <a:r>
              <a:rPr lang="ru-RU" sz="4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судьбу человека решают первые, произнесенные в обществе </a:t>
            </a:r>
            <a:r>
              <a:rPr lang="ru-RU" sz="4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слова. </a:t>
            </a:r>
          </a:p>
          <a:p>
            <a:pPr algn="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Филипп Честерфилд </a:t>
            </a:r>
            <a:endParaRPr lang="ru-RU" sz="4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 ВЫСТУПЛЕНИЯ 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</a:t>
            </a:r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ЧАСТЬ </a:t>
            </a:r>
          </a:p>
          <a:p>
            <a:pPr algn="just">
              <a:buNone/>
            </a:pPr>
            <a:r>
              <a:rPr lang="ru-RU" sz="4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Все </a:t>
            </a:r>
            <a:r>
              <a:rPr lang="ru-RU" sz="4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мысли в слове должны быть связаны между собой так, чтоб одна мысль содержала в себе, так сказать, семя </a:t>
            </a:r>
            <a:r>
              <a:rPr lang="ru-RU" sz="4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другой.</a:t>
            </a:r>
            <a:r>
              <a:rPr lang="ru-RU" sz="4400" dirty="0" smtClean="0"/>
              <a:t> </a:t>
            </a:r>
            <a:endParaRPr lang="ru-RU" sz="4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М.М. Сперанский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pPr algn="ctr">
              <a:buNone/>
            </a:pPr>
            <a:endParaRPr lang="ru-RU" sz="48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44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Конец </a:t>
            </a:r>
            <a:r>
              <a:rPr lang="ru-RU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венчает дело</a:t>
            </a:r>
            <a:r>
              <a:rPr lang="ru-RU" sz="4800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dirty="0" smtClean="0"/>
              <a:t> </a:t>
            </a:r>
            <a:endParaRPr lang="ru-RU" sz="4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Народная мудрость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600201"/>
            <a:ext cx="5257800" cy="252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-76200"/>
            <a:ext cx="24574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191000"/>
            <a:ext cx="4000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153566"/>
            <a:ext cx="3928960" cy="270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560" y="692697"/>
            <a:ext cx="7920880" cy="3960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24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76200" y="953869"/>
            <a:ext cx="9372600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100" dirty="0" smtClean="0">
                <a:ln w="18000">
                  <a:solidFill>
                    <a:schemeClr val="bg2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ГОДА РОССИИ - 2020</a:t>
            </a:r>
            <a:endParaRPr lang="ru-RU" sz="3600" b="1" cap="none" spc="100" dirty="0">
              <a:ln w="18000">
                <a:solidFill>
                  <a:schemeClr val="bg2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06033" y="2057400"/>
            <a:ext cx="925003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КОНКУРСНОЕ ИСПЫТАНИЕ</a:t>
            </a:r>
          </a:p>
          <a:p>
            <a:pPr algn="ctr"/>
            <a:r>
              <a:rPr lang="ru-RU" sz="4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«ПУБЛИЧНОЕ ВЫСТУПЛЕНИЕ»</a:t>
            </a:r>
            <a:endParaRPr lang="ru-RU" sz="4400" b="1" cap="none" spc="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55638"/>
            <a:ext cx="8229600" cy="490696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ПРИНЦИПЫ ИСПЫТАНИЯ «ПУБЛИЧНОЕ ВЫСТУПЛЕНИЕ»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9800"/>
            <a:ext cx="8229600" cy="2438400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УЧИМСЯ ЧИТАТЬ И ПОНИМАТЬ ПРОЧИТАННОЕ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0"/>
            <a:ext cx="26098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ИСПЫТАНИЯ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8077200" cy="4525963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Демонстрация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способности конкурсантов к активному и эффективному позиционированию педагогически целесообразных идей и подходов в выявлении и решении современных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социокультурных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проблем образования в формате открытого публичного выступления.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ИСПЫТАНИЯ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1371600"/>
            <a:ext cx="4267200" cy="20574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ПУБЛИЧНОЕ ВЫСТУПЛЕНИЕ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Открытое публичное выступление</a:t>
            </a:r>
            <a:endParaRPr lang="ru-RU" sz="28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8200" y="3886200"/>
            <a:ext cx="4267200" cy="20574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И РЕШЕНИЯ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Современные </a:t>
            </a:r>
            <a:r>
              <a:rPr lang="ru-RU" sz="2400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социокультурные</a:t>
            </a:r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проблемы</a:t>
            </a:r>
            <a:endParaRPr lang="ru-RU" sz="28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8600" y="3886200"/>
            <a:ext cx="4267200" cy="20574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СПОСОБНОСТИ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Активная и эффективная демонстрация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8200" y="1371600"/>
            <a:ext cx="4267200" cy="20574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ПОЗИЦИОНИРОВАНИЕ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 целесообразные идеи и подходы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ФОРМАТ ИСПЫТАНИЯ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8077200" cy="4525963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Публичное выступление, отражающее видение конкурсантом основных  тенденций и проблем развития современного школьного образования, профессиональную и гражданскую позицию в определении и решении насущных актуальных проблем взаимодействия школы, общества и власти, умение вести профессиональный диалог  аудиторией </a:t>
            </a:r>
          </a:p>
          <a:p>
            <a:pPr algn="just">
              <a:buNone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ФОРМАТ ИСПЫТАНИЯ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1371600"/>
            <a:ext cx="4267200" cy="24384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ОТОБРАТЬ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тенденции и проблемы развития современного школьного образования</a:t>
            </a:r>
            <a:endParaRPr lang="ru-RU" sz="28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8200" y="4114800"/>
            <a:ext cx="4267200" cy="22860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БЫТЬ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Интересным, самостоятельным, глубоким, полезным</a:t>
            </a:r>
          </a:p>
          <a:p>
            <a:pPr algn="ctr"/>
            <a:endParaRPr lang="ru-RU" sz="28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8600" y="4114800"/>
            <a:ext cx="4267200" cy="22860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ПОКАЗАТЬ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Профессиональную и гражданскую позицию в определении и решении насущных актуальных проблем взаимодействия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8200" y="1371600"/>
            <a:ext cx="4267200" cy="24384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УМЕТЬ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Вести профессиональный диалог с аудиторией</a:t>
            </a:r>
          </a:p>
          <a:p>
            <a:pPr algn="ctr"/>
            <a:endParaRPr lang="ru-RU" sz="24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РЕГЛАМЕНТ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1371600"/>
            <a:ext cx="4267200" cy="24384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TIME IS MONEY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Выступление - до 10 минут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жюри – 5 минут</a:t>
            </a:r>
          </a:p>
          <a:p>
            <a:pPr algn="ctr"/>
            <a:endParaRPr lang="ru-RU" sz="24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8200" y="4114800"/>
            <a:ext cx="4267200" cy="22860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</a:p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Самостоятельно</a:t>
            </a:r>
          </a:p>
          <a:p>
            <a:pPr algn="ctr"/>
            <a:endParaRPr lang="ru-RU" sz="28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8600" y="4114800"/>
            <a:ext cx="4267200" cy="22860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МОЖНО</a:t>
            </a:r>
          </a:p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Аудиовизуальное сопровождение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8200" y="1371600"/>
            <a:ext cx="4267200" cy="2438400"/>
          </a:xfrm>
          <a:prstGeom prst="rect">
            <a:avLst/>
          </a:prstGeom>
          <a:solidFill>
            <a:schemeClr val="bg1">
              <a:lumMod val="85000"/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ТЕМАТИЧЕСКАЯ НАПРАВЛЕННОСТЬ</a:t>
            </a:r>
          </a:p>
          <a:p>
            <a:pPr algn="ctr"/>
            <a:r>
              <a:rPr lang="ru-RU" sz="24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Организаторы скажут (или уже сказали)</a:t>
            </a:r>
          </a:p>
          <a:p>
            <a:pPr algn="ctr"/>
            <a:endParaRPr lang="ru-RU" sz="24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314</Words>
  <Application>Microsoft Office PowerPoint</Application>
  <PresentationFormat>Экран (4:3)</PresentationFormat>
  <Paragraphs>76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Чуева  Александра Сергеевна </vt:lpstr>
      <vt:lpstr>Слайд 2</vt:lpstr>
      <vt:lpstr>ОСНОВНЫЕ ПРИНЦИПЫ ИСПЫТАНИЯ «ПУБЛИЧНОЕ ВЫСТУПЛЕНИЕ»</vt:lpstr>
      <vt:lpstr>УЧИМСЯ ЧИТАТЬ И ПОНИМАТЬ ПРОЧИТАННОЕ</vt:lpstr>
      <vt:lpstr>ЦЕЛЬ ИСПЫТАНИЯ</vt:lpstr>
      <vt:lpstr>ЦЕЛЬ ИСПЫТАНИЯ</vt:lpstr>
      <vt:lpstr>ФОРМАТ ИСПЫТАНИЯ</vt:lpstr>
      <vt:lpstr>ФОРМАТ ИСПЫТАНИЯ</vt:lpstr>
      <vt:lpstr>РЕГЛАМЕНТ</vt:lpstr>
      <vt:lpstr>КРИТЕРИИ ОЦЕНИВАНИЯ</vt:lpstr>
      <vt:lpstr>ВАША ЦЕЛЬ – БЫТЬ ПОНЯТНЫМ</vt:lpstr>
      <vt:lpstr>С ЧЕГО НАЧАТЬ</vt:lpstr>
      <vt:lpstr>ОСНОВНАЯ МЫСЛЬ</vt:lpstr>
      <vt:lpstr>ПРОДУМАЙТЕ СТРУКТУРУ</vt:lpstr>
      <vt:lpstr>СТРУКТУРА ВЫСТУПЛЕНИЯ 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Чуева  Александра Сергеевна </dc:title>
  <dc:creator>Пользователь</dc:creator>
  <cp:lastModifiedBy>Пользователь</cp:lastModifiedBy>
  <cp:revision>15</cp:revision>
  <dcterms:created xsi:type="dcterms:W3CDTF">2006-08-16T00:00:00Z</dcterms:created>
  <dcterms:modified xsi:type="dcterms:W3CDTF">2019-11-07T09:38:07Z</dcterms:modified>
</cp:coreProperties>
</file>