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86" r:id="rId2"/>
    <p:sldId id="298" r:id="rId3"/>
    <p:sldId id="289" r:id="rId4"/>
    <p:sldId id="287" r:id="rId5"/>
    <p:sldId id="288" r:id="rId6"/>
    <p:sldId id="299" r:id="rId7"/>
    <p:sldId id="300" r:id="rId8"/>
    <p:sldId id="301" r:id="rId9"/>
    <p:sldId id="302" r:id="rId10"/>
    <p:sldId id="294" r:id="rId11"/>
    <p:sldId id="295" r:id="rId12"/>
    <p:sldId id="296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74" autoAdjust="0"/>
    <p:restoredTop sz="94660" autoAdjust="0"/>
  </p:normalViewPr>
  <p:slideViewPr>
    <p:cSldViewPr>
      <p:cViewPr>
        <p:scale>
          <a:sx n="50" d="100"/>
          <a:sy n="50" d="100"/>
        </p:scale>
        <p:origin x="-2082" y="-13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81C52D-FABF-45AA-9B0D-F54289552B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F91EAC-056E-4A88-950A-DE7F7766FF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419289-8CC8-4E56-BABB-19CFC0B26B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B036F4-ECF8-4644-81D8-B202FC9284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F37B9E-DA20-4249-90FA-6CB657821F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216473-126B-474F-A134-731B03F7E5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10C273C-8B97-448B-84B6-93539BD333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D2DA65-F89D-40FE-83F9-1A5A0F1270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073EA5-8015-4EDA-A762-37F45B0BDE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09D5D0-F853-4999-B689-B39A07CB2E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7ACB9D2-5EA3-474E-AFF0-90E9DE39B2B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04DA5F84-26D9-4D64-B151-778321CD55F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IMG_990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5215" t="1582" r="42699" b="1512"/>
          <a:stretch>
            <a:fillRect/>
          </a:stretch>
        </p:blipFill>
        <p:spPr bwMode="auto">
          <a:xfrm>
            <a:off x="642910" y="1142985"/>
            <a:ext cx="3286148" cy="407346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3492500" y="908050"/>
            <a:ext cx="6000750" cy="5643563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lvl="0" algn="ctr" fontAlgn="auto">
              <a:lnSpc>
                <a:spcPct val="110000"/>
              </a:lnSpc>
              <a:spcAft>
                <a:spcPts val="0"/>
              </a:spcAft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lang="ru-RU" sz="3200" dirty="0" smtClean="0">
                <a:solidFill>
                  <a:srgbClr val="FFFF00"/>
                </a:solidFill>
              </a:rPr>
              <a:t> </a:t>
            </a:r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</a:rPr>
              <a:t>МАХОВ </a:t>
            </a:r>
            <a:b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</a:rPr>
              <a:t>Валерий Игоревич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1700" b="1" i="1" dirty="0" smtClean="0"/>
              <a:t>Учитель физической культуры,  </a:t>
            </a:r>
            <a:br>
              <a:rPr lang="ru-RU" sz="1700" b="1" i="1" dirty="0" smtClean="0"/>
            </a:br>
            <a:r>
              <a:rPr lang="ru-RU" sz="1700" b="1" i="1" dirty="0" smtClean="0"/>
              <a:t>МОУ «</a:t>
            </a:r>
            <a:r>
              <a:rPr lang="ru-RU" sz="1700" b="1" i="1" dirty="0" err="1" smtClean="0"/>
              <a:t>Дубовская</a:t>
            </a:r>
            <a:r>
              <a:rPr lang="ru-RU" sz="1700" b="1" i="1" dirty="0" smtClean="0"/>
              <a:t> СОШ с углублённым</a:t>
            </a:r>
          </a:p>
          <a:p>
            <a:pPr lvl="0" algn="ctr" fontAlgn="auto">
              <a:lnSpc>
                <a:spcPct val="110000"/>
              </a:lnSpc>
              <a:spcAft>
                <a:spcPts val="0"/>
              </a:spcAft>
              <a:defRPr/>
            </a:pPr>
            <a:r>
              <a:rPr lang="ru-RU" sz="1700" b="1" i="1" dirty="0" smtClean="0"/>
              <a:t> изучением отдельных предметов»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tint val="88000"/>
                  <a:satMod val="150000"/>
                </a:schemeClr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2492896"/>
            <a:ext cx="8183880" cy="2952328"/>
          </a:xfrm>
        </p:spPr>
        <p:txBody>
          <a:bodyPr>
            <a:normAutofit fontScale="92500" lnSpcReduction="20000"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Ясность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речи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Правильность речи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Чистота речи 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Точность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речи 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Богатство речи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Логичность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речи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Пользователь\Desktop\gde-i-chto-nuzhno-dlja-obuchenija-v-akademii_6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284984"/>
            <a:ext cx="4096420" cy="2640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26" t="19643" r="24256" b="62135"/>
          <a:stretch/>
        </p:blipFill>
        <p:spPr bwMode="auto">
          <a:xfrm>
            <a:off x="611560" y="566240"/>
            <a:ext cx="7920880" cy="1642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059832" y="260648"/>
            <a:ext cx="5472608" cy="1562287"/>
          </a:xfrm>
          <a:prstGeom prst="rect">
            <a:avLst/>
          </a:prstGeom>
        </p:spPr>
        <p:txBody>
          <a:bodyPr vert="horz" anchor="b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b="1" kern="120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sz="3100" dirty="0" smtClean="0">
                <a:solidFill>
                  <a:srgbClr val="0070C0"/>
                </a:solidFill>
              </a:rPr>
              <a:t>Ораторское искусство</a:t>
            </a:r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331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26" t="19643" r="24256" b="62135"/>
          <a:stretch/>
        </p:blipFill>
        <p:spPr bwMode="auto">
          <a:xfrm>
            <a:off x="467544" y="893349"/>
            <a:ext cx="7920880" cy="1642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708920"/>
            <a:ext cx="8183880" cy="31683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Джей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Салливан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 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Как правильно отвечать на вопросы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Выслушайте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весь вопрос целиком.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Выиграйте время на раздумье.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Ответьте и подкрепите свою главную мысль.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Пригласите задавать следующий вопрос.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170" name="Picture 2" descr="C:\Users\Пользователь\Desktop\maxresdefaul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62" t="7008" r="5424"/>
          <a:stretch/>
        </p:blipFill>
        <p:spPr bwMode="auto">
          <a:xfrm>
            <a:off x="5073724" y="476672"/>
            <a:ext cx="3848100" cy="2475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1338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ru-RU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endParaRPr lang="ru-RU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СПАСИБО ЗА ВНИМАНИЕ!</a:t>
            </a:r>
            <a:endParaRPr lang="ru-RU" sz="3600" dirty="0"/>
          </a:p>
          <a:p>
            <a:pPr marL="0" indent="0"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5549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95452" y="1052736"/>
            <a:ext cx="4042792" cy="2664296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ПОЛОЖЕВЕЦ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Пётр Григорьевич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050" name="Picture 2" descr="C:\Users\Дом\Downloads\ajakirjanik-peatoimetaja-opetaja-6665789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476" y="1052736"/>
            <a:ext cx="4377976" cy="2863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05500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3376" y="2060848"/>
            <a:ext cx="8183880" cy="4187952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Круглый стол образовательных политиков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88" t="25000" r="55219" b="53814"/>
          <a:stretch/>
        </p:blipFill>
        <p:spPr bwMode="auto">
          <a:xfrm>
            <a:off x="541140" y="476672"/>
            <a:ext cx="3076252" cy="2169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1941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92" t="16508" r="32262" b="60000"/>
          <a:stretch/>
        </p:blipFill>
        <p:spPr bwMode="auto">
          <a:xfrm>
            <a:off x="397236" y="404664"/>
            <a:ext cx="4639297" cy="1989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47" t="65058" r="27381" b="19714"/>
          <a:stretch/>
        </p:blipFill>
        <p:spPr bwMode="auto">
          <a:xfrm>
            <a:off x="2915816" y="4464174"/>
            <a:ext cx="5698659" cy="1320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47" t="25429" r="27381" b="49805"/>
          <a:stretch/>
        </p:blipFill>
        <p:spPr bwMode="auto">
          <a:xfrm>
            <a:off x="2915816" y="2316510"/>
            <a:ext cx="5698659" cy="2147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3144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26" t="19643" r="24256" b="62135"/>
          <a:stretch/>
        </p:blipFill>
        <p:spPr bwMode="auto">
          <a:xfrm>
            <a:off x="611560" y="548679"/>
            <a:ext cx="7920880" cy="1642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9832" y="764704"/>
            <a:ext cx="4968552" cy="156228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dirty="0" smtClean="0">
                <a:solidFill>
                  <a:srgbClr val="0070C0"/>
                </a:solidFill>
              </a:rPr>
              <a:t>Затруднения участников конкурса</a:t>
            </a:r>
            <a:r>
              <a:rPr lang="ru-RU" dirty="0" smtClean="0">
                <a:solidFill>
                  <a:srgbClr val="0070C0"/>
                </a:solidFill>
              </a:rPr>
              <a:t/>
            </a:r>
            <a:br>
              <a:rPr lang="ru-RU" dirty="0" smtClean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533376" y="2060848"/>
            <a:ext cx="8183880" cy="4187952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  <a:p>
            <a:pPr marL="742950" indent="-742950"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умении вести дискуссию;</a:t>
            </a:r>
          </a:p>
          <a:p>
            <a:pPr marL="742950" indent="-742950"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умении отстаивать собственную точку зрения и принимать чужую позицию;</a:t>
            </a:r>
          </a:p>
          <a:p>
            <a:pPr marL="742950" indent="-742950"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в умении задавать вопросы;</a:t>
            </a:r>
          </a:p>
          <a:p>
            <a:pPr marL="742950" indent="-742950"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умении отвечать на вопросы;</a:t>
            </a:r>
          </a:p>
          <a:p>
            <a:pPr marL="742950" indent="-742950"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ораторском искусстве.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4399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0060" y="2190750"/>
            <a:ext cx="8183880" cy="418795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Правило 1: Играйте по правилам.</a:t>
            </a:r>
          </a:p>
          <a:p>
            <a:pPr marL="0" indent="0">
              <a:buNone/>
            </a:pPr>
            <a:r>
              <a:rPr lang="ru-RU" dirty="0" smtClean="0"/>
              <a:t>Правило 2: Умейте задать вопрос сами и ответить на вопросы своих оппонентов.</a:t>
            </a:r>
          </a:p>
          <a:p>
            <a:pPr marL="0" indent="0">
              <a:buNone/>
            </a:pPr>
            <a:r>
              <a:rPr lang="ru-RU" dirty="0" smtClean="0"/>
              <a:t>Правило 3: Избегайте типичных ошибок.</a:t>
            </a:r>
          </a:p>
          <a:p>
            <a:pPr marL="0" indent="0">
              <a:buNone/>
            </a:pPr>
            <a:r>
              <a:rPr lang="ru-RU" dirty="0" smtClean="0"/>
              <a:t>Правило 4: Придерживайтесь критериев оценивания.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26" t="19643" r="24256" b="62135"/>
          <a:stretch/>
        </p:blipFill>
        <p:spPr bwMode="auto">
          <a:xfrm>
            <a:off x="611560" y="548679"/>
            <a:ext cx="7920880" cy="1642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059832" y="764704"/>
            <a:ext cx="4968552" cy="1562287"/>
          </a:xfrm>
          <a:prstGeom prst="rect">
            <a:avLst/>
          </a:prstGeom>
        </p:spPr>
        <p:txBody>
          <a:bodyPr vert="horz" anchor="b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b="1" kern="120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sz="3100" dirty="0" smtClean="0">
                <a:solidFill>
                  <a:srgbClr val="0070C0"/>
                </a:solidFill>
              </a:rPr>
              <a:t>Как быть успешным в дискуссии?</a:t>
            </a:r>
            <a:r>
              <a:rPr lang="ru-RU" dirty="0" smtClean="0">
                <a:solidFill>
                  <a:srgbClr val="0070C0"/>
                </a:solidFill>
              </a:rPr>
              <a:t/>
            </a:r>
            <a:br>
              <a:rPr lang="ru-RU" dirty="0" smtClean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5894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348880"/>
            <a:ext cx="8183880" cy="3755904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1. По содержанию дискуссии.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2. По её структуре.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3. В поведении на дискуссии.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26" t="19643" r="24256" b="62135"/>
          <a:stretch/>
        </p:blipFill>
        <p:spPr bwMode="auto">
          <a:xfrm>
            <a:off x="611560" y="548679"/>
            <a:ext cx="7920880" cy="1642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059832" y="260648"/>
            <a:ext cx="4968552" cy="1562287"/>
          </a:xfrm>
          <a:prstGeom prst="rect">
            <a:avLst/>
          </a:prstGeom>
        </p:spPr>
        <p:txBody>
          <a:bodyPr vert="horz" anchor="b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b="1" kern="120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sz="3100" dirty="0" smtClean="0">
                <a:solidFill>
                  <a:srgbClr val="0070C0"/>
                </a:solidFill>
              </a:rPr>
              <a:t>Избегайте типичных ошибок</a:t>
            </a:r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9013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772816"/>
            <a:ext cx="8183880" cy="418795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45" t="45296" r="25865" b="19276"/>
          <a:stretch/>
        </p:blipFill>
        <p:spPr bwMode="auto">
          <a:xfrm>
            <a:off x="636984" y="2299742"/>
            <a:ext cx="7391400" cy="3543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26" t="19643" r="24256" b="62135"/>
          <a:stretch/>
        </p:blipFill>
        <p:spPr bwMode="auto">
          <a:xfrm>
            <a:off x="611560" y="548679"/>
            <a:ext cx="7920880" cy="1642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3059832" y="260648"/>
            <a:ext cx="4968552" cy="1562287"/>
          </a:xfrm>
          <a:prstGeom prst="rect">
            <a:avLst/>
          </a:prstGeom>
        </p:spPr>
        <p:txBody>
          <a:bodyPr vert="horz" anchor="b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b="1" kern="120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sz="3100" dirty="0" smtClean="0">
                <a:solidFill>
                  <a:srgbClr val="0070C0"/>
                </a:solidFill>
              </a:rPr>
              <a:t>Фразы-помощники</a:t>
            </a:r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31435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208310"/>
            <a:ext cx="8183880" cy="375245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26" t="19643" r="24256" b="62135"/>
          <a:stretch/>
        </p:blipFill>
        <p:spPr bwMode="auto">
          <a:xfrm>
            <a:off x="611560" y="566240"/>
            <a:ext cx="7920880" cy="1642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059832" y="260648"/>
            <a:ext cx="4968552" cy="1562287"/>
          </a:xfrm>
          <a:prstGeom prst="rect">
            <a:avLst/>
          </a:prstGeom>
        </p:spPr>
        <p:txBody>
          <a:bodyPr vert="horz" anchor="b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b="1" kern="120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sz="3100" dirty="0" smtClean="0">
                <a:solidFill>
                  <a:srgbClr val="0070C0"/>
                </a:solidFill>
              </a:rPr>
              <a:t>Ошибки поведения в дискуссии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71" t="26285" r="27980" b="38443"/>
          <a:stretch/>
        </p:blipFill>
        <p:spPr bwMode="auto">
          <a:xfrm>
            <a:off x="622226" y="2348880"/>
            <a:ext cx="6952692" cy="3527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08032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991</TotalTime>
  <Words>129</Words>
  <Application>Microsoft Office PowerPoint</Application>
  <PresentationFormat>Экран (4:3)</PresentationFormat>
  <Paragraphs>42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Аспект</vt:lpstr>
      <vt:lpstr>Презентация PowerPoint</vt:lpstr>
      <vt:lpstr>ПОЛОЖЕВЕЦ Пётр Григорьевич </vt:lpstr>
      <vt:lpstr>Презентация PowerPoint</vt:lpstr>
      <vt:lpstr>Презентация PowerPoint</vt:lpstr>
      <vt:lpstr>Затруднения участников конкурса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Игорь</dc:creator>
  <cp:lastModifiedBy>Дом</cp:lastModifiedBy>
  <cp:revision>65</cp:revision>
  <dcterms:created xsi:type="dcterms:W3CDTF">2014-11-04T18:58:08Z</dcterms:created>
  <dcterms:modified xsi:type="dcterms:W3CDTF">2019-11-07T06:49:52Z</dcterms:modified>
</cp:coreProperties>
</file>